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1" r:id="rId2"/>
    <p:sldId id="264" r:id="rId3"/>
    <p:sldId id="274" r:id="rId4"/>
    <p:sldId id="265" r:id="rId5"/>
    <p:sldId id="263" r:id="rId6"/>
    <p:sldId id="262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9933"/>
    <a:srgbClr val="FF99CC"/>
    <a:srgbClr val="FF6699"/>
    <a:srgbClr val="FF99FF"/>
    <a:srgbClr val="FF3399"/>
    <a:srgbClr val="008080"/>
    <a:srgbClr val="99FFCC"/>
    <a:srgbClr val="00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46" autoAdjust="0"/>
    <p:restoredTop sz="94660"/>
  </p:normalViewPr>
  <p:slideViewPr>
    <p:cSldViewPr>
      <p:cViewPr>
        <p:scale>
          <a:sx n="75" d="100"/>
          <a:sy n="75" d="100"/>
        </p:scale>
        <p:origin x="-1152" y="-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344488" y="404664"/>
            <a:ext cx="9217024" cy="6192688"/>
          </a:xfrm>
          <a:prstGeom prst="roundRect">
            <a:avLst>
              <a:gd name="adj" fmla="val 1435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046372"/>
              </p:ext>
            </p:extLst>
          </p:nvPr>
        </p:nvGraphicFramePr>
        <p:xfrm>
          <a:off x="488504" y="908708"/>
          <a:ext cx="8928992" cy="5544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060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</a:tblGrid>
              <a:tr h="242134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５月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７月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８月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９月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１０月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１１月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 smtClean="0">
                          <a:solidFill>
                            <a:schemeClr val="lt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１月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5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7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9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10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11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12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13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14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15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16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17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18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19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20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21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22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23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24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25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26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27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28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29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30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31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3116600" y="467380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○○○○株式会社　年間</a:t>
            </a:r>
            <a:r>
              <a:rPr lang="ja-JP" altLang="en-US" sz="1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スケジュール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344488" y="404664"/>
            <a:ext cx="9217024" cy="6192688"/>
          </a:xfrm>
          <a:prstGeom prst="roundRect">
            <a:avLst>
              <a:gd name="adj" fmla="val 143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038671"/>
              </p:ext>
            </p:extLst>
          </p:nvPr>
        </p:nvGraphicFramePr>
        <p:xfrm>
          <a:off x="488504" y="908708"/>
          <a:ext cx="8928992" cy="5544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060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  <a:gridCol w="720911"/>
              </a:tblGrid>
              <a:tr h="242134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５月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７月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８月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９月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１０月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１１月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 smtClean="0">
                          <a:solidFill>
                            <a:schemeClr val="lt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１月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5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7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9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10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11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12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13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14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15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16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17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18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19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20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21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22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23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24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25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26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27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28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29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30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31</a:t>
                      </a:r>
                      <a:endParaRPr kumimoji="1" lang="ja-JP" altLang="en-US" sz="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3116600" y="467380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○○○○株式会社　年間</a:t>
            </a:r>
            <a:r>
              <a:rPr lang="ja-JP" altLang="en-US" sz="1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スケジュール</a:t>
            </a:r>
          </a:p>
        </p:txBody>
      </p:sp>
    </p:spTree>
    <p:extLst>
      <p:ext uri="{BB962C8B-B14F-4D97-AF65-F5344CB8AC3E}">
        <p14:creationId xmlns:p14="http://schemas.microsoft.com/office/powerpoint/2010/main" val="124453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344488" y="404664"/>
            <a:ext cx="9217024" cy="6192688"/>
          </a:xfrm>
          <a:prstGeom prst="roundRect">
            <a:avLst>
              <a:gd name="adj" fmla="val 1435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529755" y="836712"/>
          <a:ext cx="8887740" cy="5544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</a:tblGrid>
              <a:tr h="24213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５月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７月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８月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９月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１０月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１１月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 smtClean="0">
                          <a:solidFill>
                            <a:schemeClr val="lt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１月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3116600" y="467380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accent3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○○○○株式会社　年間</a:t>
            </a:r>
            <a:r>
              <a:rPr lang="ja-JP" altLang="en-US" sz="1600" b="1" dirty="0">
                <a:solidFill>
                  <a:schemeClr val="accent3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スケジュール</a:t>
            </a:r>
          </a:p>
        </p:txBody>
      </p:sp>
    </p:spTree>
    <p:extLst>
      <p:ext uri="{BB962C8B-B14F-4D97-AF65-F5344CB8AC3E}">
        <p14:creationId xmlns:p14="http://schemas.microsoft.com/office/powerpoint/2010/main" val="303780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344488" y="404664"/>
            <a:ext cx="9217024" cy="6192688"/>
          </a:xfrm>
          <a:prstGeom prst="roundRect">
            <a:avLst>
              <a:gd name="adj" fmla="val 143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192300"/>
              </p:ext>
            </p:extLst>
          </p:nvPr>
        </p:nvGraphicFramePr>
        <p:xfrm>
          <a:off x="529755" y="836712"/>
          <a:ext cx="8887740" cy="5544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</a:tblGrid>
              <a:tr h="24213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５月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７月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８月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９月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１０月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１１月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 smtClean="0">
                          <a:solidFill>
                            <a:schemeClr val="lt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１月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3116600" y="467380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○○○○株式会社　年間</a:t>
            </a:r>
            <a:r>
              <a:rPr lang="ja-JP" altLang="en-US" sz="16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スケジュール</a:t>
            </a:r>
          </a:p>
        </p:txBody>
      </p:sp>
    </p:spTree>
    <p:extLst>
      <p:ext uri="{BB962C8B-B14F-4D97-AF65-F5344CB8AC3E}">
        <p14:creationId xmlns:p14="http://schemas.microsoft.com/office/powerpoint/2010/main" val="120459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344488" y="404664"/>
            <a:ext cx="9217024" cy="6192688"/>
          </a:xfrm>
          <a:prstGeom prst="roundRect">
            <a:avLst>
              <a:gd name="adj" fmla="val 1435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102302"/>
              </p:ext>
            </p:extLst>
          </p:nvPr>
        </p:nvGraphicFramePr>
        <p:xfrm>
          <a:off x="529755" y="836712"/>
          <a:ext cx="8887740" cy="5544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  <a:gridCol w="740645"/>
              </a:tblGrid>
              <a:tr h="24213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５月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７月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８月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９月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１０月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１１月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 smtClean="0">
                          <a:solidFill>
                            <a:schemeClr val="lt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１月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３月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048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3116599" y="467380"/>
            <a:ext cx="36728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accent3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サンプル株式</a:t>
            </a:r>
            <a:r>
              <a:rPr lang="ja-JP" altLang="en-US" sz="1600" b="1" dirty="0" smtClean="0">
                <a:solidFill>
                  <a:schemeClr val="accent3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　年間</a:t>
            </a:r>
            <a:r>
              <a:rPr lang="ja-JP" altLang="en-US" sz="1600" b="1" dirty="0">
                <a:solidFill>
                  <a:schemeClr val="accent3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スケジュール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612285" y="1372444"/>
            <a:ext cx="576064" cy="592856"/>
            <a:chOff x="272480" y="836712"/>
            <a:chExt cx="576064" cy="592856"/>
          </a:xfrm>
        </p:grpSpPr>
        <p:sp>
          <p:nvSpPr>
            <p:cNvPr id="6" name="円/楕円 5"/>
            <p:cNvSpPr/>
            <p:nvPr/>
          </p:nvSpPr>
          <p:spPr>
            <a:xfrm>
              <a:off x="303784" y="836712"/>
              <a:ext cx="520848" cy="520848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361161" y="915117"/>
              <a:ext cx="422642" cy="370435"/>
              <a:chOff x="749504" y="1330373"/>
              <a:chExt cx="422642" cy="370435"/>
            </a:xfrm>
          </p:grpSpPr>
          <p:sp>
            <p:nvSpPr>
              <p:cNvPr id="9" name="円/楕円 8"/>
              <p:cNvSpPr/>
              <p:nvPr/>
            </p:nvSpPr>
            <p:spPr>
              <a:xfrm>
                <a:off x="749504" y="1330373"/>
                <a:ext cx="198079" cy="19807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片側の 2 つの角を丸めた四角形 9"/>
              <p:cNvSpPr/>
              <p:nvPr/>
            </p:nvSpPr>
            <p:spPr>
              <a:xfrm>
                <a:off x="749504" y="1528452"/>
                <a:ext cx="198079" cy="172356"/>
              </a:xfrm>
              <a:prstGeom prst="round2Same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974067" y="1330373"/>
                <a:ext cx="198079" cy="19807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片側の 2 つの角を丸めた四角形 11"/>
              <p:cNvSpPr/>
              <p:nvPr/>
            </p:nvSpPr>
            <p:spPr>
              <a:xfrm>
                <a:off x="974067" y="1528452"/>
                <a:ext cx="198079" cy="1723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二等辺三角形 12"/>
              <p:cNvSpPr/>
              <p:nvPr/>
            </p:nvSpPr>
            <p:spPr>
              <a:xfrm rot="10800000">
                <a:off x="1040398" y="1528452"/>
                <a:ext cx="65417" cy="100348"/>
              </a:xfrm>
              <a:prstGeom prst="triangl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二等辺三角形 13"/>
              <p:cNvSpPr/>
              <p:nvPr/>
            </p:nvSpPr>
            <p:spPr>
              <a:xfrm rot="10800000">
                <a:off x="815835" y="1528452"/>
                <a:ext cx="65417" cy="100348"/>
              </a:xfrm>
              <a:prstGeom prst="triangl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" name="グループ化 14"/>
              <p:cNvGrpSpPr/>
              <p:nvPr/>
            </p:nvGrpSpPr>
            <p:grpSpPr>
              <a:xfrm>
                <a:off x="798815" y="1384572"/>
                <a:ext cx="99456" cy="104792"/>
                <a:chOff x="893105" y="1119827"/>
                <a:chExt cx="99456" cy="130013"/>
              </a:xfrm>
            </p:grpSpPr>
            <p:grpSp>
              <p:nvGrpSpPr>
                <p:cNvPr id="21" name="グループ化 20"/>
                <p:cNvGrpSpPr/>
                <p:nvPr/>
              </p:nvGrpSpPr>
              <p:grpSpPr>
                <a:xfrm>
                  <a:off x="893105" y="1119827"/>
                  <a:ext cx="99456" cy="49483"/>
                  <a:chOff x="893104" y="1123591"/>
                  <a:chExt cx="202861" cy="45719"/>
                </a:xfrm>
              </p:grpSpPr>
              <p:sp>
                <p:nvSpPr>
                  <p:cNvPr id="23" name="円/楕円 22"/>
                  <p:cNvSpPr/>
                  <p:nvPr/>
                </p:nvSpPr>
                <p:spPr>
                  <a:xfrm>
                    <a:off x="893104" y="1123591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円/楕円 23"/>
                  <p:cNvSpPr/>
                  <p:nvPr/>
                </p:nvSpPr>
                <p:spPr>
                  <a:xfrm>
                    <a:off x="1050246" y="1123591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" name="月 21"/>
                <p:cNvSpPr/>
                <p:nvPr/>
              </p:nvSpPr>
              <p:spPr>
                <a:xfrm rot="16200000">
                  <a:off x="919973" y="1177253"/>
                  <a:ext cx="45719" cy="99455"/>
                </a:xfrm>
                <a:prstGeom prst="moon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1023378" y="1384572"/>
                <a:ext cx="99456" cy="104792"/>
                <a:chOff x="893105" y="1119827"/>
                <a:chExt cx="99456" cy="130013"/>
              </a:xfrm>
            </p:grpSpPr>
            <p:grpSp>
              <p:nvGrpSpPr>
                <p:cNvPr id="17" name="グループ化 16"/>
                <p:cNvGrpSpPr/>
                <p:nvPr/>
              </p:nvGrpSpPr>
              <p:grpSpPr>
                <a:xfrm>
                  <a:off x="893105" y="1119827"/>
                  <a:ext cx="99456" cy="49483"/>
                  <a:chOff x="893104" y="1123591"/>
                  <a:chExt cx="202861" cy="45719"/>
                </a:xfrm>
              </p:grpSpPr>
              <p:sp>
                <p:nvSpPr>
                  <p:cNvPr id="19" name="円/楕円 18"/>
                  <p:cNvSpPr/>
                  <p:nvPr/>
                </p:nvSpPr>
                <p:spPr>
                  <a:xfrm>
                    <a:off x="893104" y="1123591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円/楕円 19"/>
                  <p:cNvSpPr/>
                  <p:nvPr/>
                </p:nvSpPr>
                <p:spPr>
                  <a:xfrm>
                    <a:off x="1050246" y="1123591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" name="月 17"/>
                <p:cNvSpPr/>
                <p:nvPr/>
              </p:nvSpPr>
              <p:spPr>
                <a:xfrm rot="16200000">
                  <a:off x="919973" y="1177253"/>
                  <a:ext cx="45719" cy="99455"/>
                </a:xfrm>
                <a:prstGeom prst="moon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" name="角丸四角形 7"/>
            <p:cNvSpPr/>
            <p:nvPr/>
          </p:nvSpPr>
          <p:spPr>
            <a:xfrm>
              <a:off x="272480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入社式</a:t>
              </a:r>
              <a:endPara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080979" y="5675531"/>
            <a:ext cx="576064" cy="592856"/>
            <a:chOff x="2152403" y="836712"/>
            <a:chExt cx="576064" cy="592856"/>
          </a:xfrm>
        </p:grpSpPr>
        <p:sp>
          <p:nvSpPr>
            <p:cNvPr id="26" name="円/楕円 25"/>
            <p:cNvSpPr/>
            <p:nvPr/>
          </p:nvSpPr>
          <p:spPr>
            <a:xfrm>
              <a:off x="2183707" y="836712"/>
              <a:ext cx="520848" cy="52084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6"/>
            <p:cNvSpPr/>
            <p:nvPr/>
          </p:nvSpPr>
          <p:spPr>
            <a:xfrm>
              <a:off x="2152403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夏季</a:t>
              </a:r>
              <a:r>
                <a:rPr lang="ja-JP" altLang="en-US" sz="6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ボーナス</a:t>
              </a: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198936" y="876466"/>
              <a:ext cx="486245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66811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n w="22225">
                    <a:solidFill>
                      <a:schemeClr val="accent6">
                        <a:lumMod val="50000"/>
                      </a:schemeClr>
                    </a:solidFill>
                    <a:prstDash val="solid"/>
                  </a:ln>
                  <a:solidFill>
                    <a:schemeClr val="bg1"/>
                  </a:solidFill>
                </a:rPr>
                <a:t>￥</a:t>
              </a:r>
              <a:endParaRPr kumimoji="1" lang="ja-JP" altLang="en-US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6525275" y="1150242"/>
            <a:ext cx="576064" cy="592856"/>
            <a:chOff x="2768030" y="836712"/>
            <a:chExt cx="576064" cy="592856"/>
          </a:xfrm>
        </p:grpSpPr>
        <p:sp>
          <p:nvSpPr>
            <p:cNvPr id="30" name="円/楕円 29"/>
            <p:cNvSpPr/>
            <p:nvPr/>
          </p:nvSpPr>
          <p:spPr>
            <a:xfrm>
              <a:off x="2799334" y="836712"/>
              <a:ext cx="520848" cy="52084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2768030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冬季ボーナス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818061" y="876466"/>
              <a:ext cx="486245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66811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n w="22225">
                    <a:solidFill>
                      <a:schemeClr val="accent6">
                        <a:lumMod val="50000"/>
                      </a:schemeClr>
                    </a:solidFill>
                    <a:prstDash val="solid"/>
                  </a:ln>
                  <a:solidFill>
                    <a:schemeClr val="bg1"/>
                  </a:solidFill>
                </a:rPr>
                <a:t>￥</a:t>
              </a:r>
              <a:endParaRPr kumimoji="1" lang="ja-JP" altLang="en-US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2080979" y="2622349"/>
            <a:ext cx="576064" cy="592856"/>
            <a:chOff x="3393505" y="836712"/>
            <a:chExt cx="576064" cy="592856"/>
          </a:xfrm>
        </p:grpSpPr>
        <p:sp>
          <p:nvSpPr>
            <p:cNvPr id="34" name="円/楕円 33"/>
            <p:cNvSpPr/>
            <p:nvPr/>
          </p:nvSpPr>
          <p:spPr>
            <a:xfrm>
              <a:off x="3424809" y="836712"/>
              <a:ext cx="520848" cy="52084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33935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株主総会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3508649" y="934116"/>
              <a:ext cx="343867" cy="297236"/>
              <a:chOff x="2165723" y="2105841"/>
              <a:chExt cx="343867" cy="297236"/>
            </a:xfrm>
          </p:grpSpPr>
          <p:grpSp>
            <p:nvGrpSpPr>
              <p:cNvPr id="37" name="グループ化 36"/>
              <p:cNvGrpSpPr/>
              <p:nvPr/>
            </p:nvGrpSpPr>
            <p:grpSpPr>
              <a:xfrm>
                <a:off x="2165723" y="2105841"/>
                <a:ext cx="91454" cy="171031"/>
                <a:chOff x="2165722" y="2105841"/>
                <a:chExt cx="198079" cy="370435"/>
              </a:xfrm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片側の 2 つの角を丸めた四角形 50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>
                <a:off x="2289548" y="2105841"/>
                <a:ext cx="91454" cy="171031"/>
                <a:chOff x="2165722" y="2105841"/>
                <a:chExt cx="198079" cy="370435"/>
              </a:xfrm>
            </p:grpSpPr>
            <p:sp>
              <p:nvSpPr>
                <p:cNvPr id="48" name="円/楕円 47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片側の 2 つの角を丸めた四角形 48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2418136" y="2105841"/>
                <a:ext cx="91454" cy="171031"/>
                <a:chOff x="2165722" y="2105841"/>
                <a:chExt cx="198079" cy="370435"/>
              </a:xfrm>
            </p:grpSpPr>
            <p:sp>
              <p:nvSpPr>
                <p:cNvPr id="46" name="円/楕円 45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片側の 2 つの角を丸めた四角形 46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2227635" y="2232046"/>
                <a:ext cx="91454" cy="171031"/>
                <a:chOff x="2165722" y="2105841"/>
                <a:chExt cx="198079" cy="370435"/>
              </a:xfrm>
            </p:grpSpPr>
            <p:sp>
              <p:nvSpPr>
                <p:cNvPr id="44" name="円/楕円 43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片側の 2 つの角を丸めた四角形 44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>
                <a:off x="2356223" y="2232046"/>
                <a:ext cx="91454" cy="171031"/>
                <a:chOff x="2165722" y="2105841"/>
                <a:chExt cx="198079" cy="370435"/>
              </a:xfrm>
            </p:grpSpPr>
            <p:sp>
              <p:nvSpPr>
                <p:cNvPr id="42" name="円/楕円 41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片側の 2 つの角を丸めた四角形 42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2" name="グループ化 51"/>
          <p:cNvGrpSpPr/>
          <p:nvPr/>
        </p:nvGrpSpPr>
        <p:grpSpPr>
          <a:xfrm>
            <a:off x="601859" y="5541597"/>
            <a:ext cx="576064" cy="592856"/>
            <a:chOff x="1532955" y="836712"/>
            <a:chExt cx="576064" cy="592856"/>
          </a:xfrm>
        </p:grpSpPr>
        <p:sp>
          <p:nvSpPr>
            <p:cNvPr id="53" name="円/楕円 52"/>
            <p:cNvSpPr/>
            <p:nvPr/>
          </p:nvSpPr>
          <p:spPr>
            <a:xfrm>
              <a:off x="1564259" y="836712"/>
              <a:ext cx="520848" cy="52084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153295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お花見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5" name="円/楕円 117"/>
            <p:cNvSpPr/>
            <p:nvPr/>
          </p:nvSpPr>
          <p:spPr>
            <a:xfrm rot="20612092">
              <a:off x="1625410" y="939880"/>
              <a:ext cx="328529" cy="168202"/>
            </a:xfrm>
            <a:custGeom>
              <a:avLst/>
              <a:gdLst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10991 w 443039"/>
                <a:gd name="connsiteY0" fmla="*/ 109791 h 217803"/>
                <a:gd name="connsiteX1" fmla="*/ 51993 w 443039"/>
                <a:gd name="connsiteY1" fmla="*/ 47296 h 217803"/>
                <a:gd name="connsiteX2" fmla="*/ 227015 w 443039"/>
                <a:gd name="connsiteY2" fmla="*/ 1779 h 217803"/>
                <a:gd name="connsiteX3" fmla="*/ 443039 w 443039"/>
                <a:gd name="connsiteY3" fmla="*/ 109791 h 217803"/>
                <a:gd name="connsiteX4" fmla="*/ 227015 w 443039"/>
                <a:gd name="connsiteY4" fmla="*/ 217803 h 217803"/>
                <a:gd name="connsiteX5" fmla="*/ 10991 w 443039"/>
                <a:gd name="connsiteY5" fmla="*/ 109791 h 217803"/>
                <a:gd name="connsiteX0" fmla="*/ 10991 w 443039"/>
                <a:gd name="connsiteY0" fmla="*/ 109791 h 219687"/>
                <a:gd name="connsiteX1" fmla="*/ 51993 w 443039"/>
                <a:gd name="connsiteY1" fmla="*/ 47296 h 219687"/>
                <a:gd name="connsiteX2" fmla="*/ 227015 w 443039"/>
                <a:gd name="connsiteY2" fmla="*/ 1779 h 219687"/>
                <a:gd name="connsiteX3" fmla="*/ 443039 w 443039"/>
                <a:gd name="connsiteY3" fmla="*/ 109791 h 219687"/>
                <a:gd name="connsiteX4" fmla="*/ 227015 w 443039"/>
                <a:gd name="connsiteY4" fmla="*/ 217803 h 219687"/>
                <a:gd name="connsiteX5" fmla="*/ 54375 w 443039"/>
                <a:gd name="connsiteY5" fmla="*/ 173503 h 219687"/>
                <a:gd name="connsiteX6" fmla="*/ 10991 w 443039"/>
                <a:gd name="connsiteY6" fmla="*/ 109791 h 219687"/>
                <a:gd name="connsiteX0" fmla="*/ 115886 w 397915"/>
                <a:gd name="connsiteY0" fmla="*/ 105028 h 219687"/>
                <a:gd name="connsiteX1" fmla="*/ 6869 w 397915"/>
                <a:gd name="connsiteY1" fmla="*/ 47296 h 219687"/>
                <a:gd name="connsiteX2" fmla="*/ 181891 w 397915"/>
                <a:gd name="connsiteY2" fmla="*/ 1779 h 219687"/>
                <a:gd name="connsiteX3" fmla="*/ 397915 w 397915"/>
                <a:gd name="connsiteY3" fmla="*/ 109791 h 219687"/>
                <a:gd name="connsiteX4" fmla="*/ 181891 w 397915"/>
                <a:gd name="connsiteY4" fmla="*/ 217803 h 219687"/>
                <a:gd name="connsiteX5" fmla="*/ 9251 w 397915"/>
                <a:gd name="connsiteY5" fmla="*/ 173503 h 219687"/>
                <a:gd name="connsiteX6" fmla="*/ 115886 w 397915"/>
                <a:gd name="connsiteY6" fmla="*/ 105028 h 219687"/>
                <a:gd name="connsiteX0" fmla="*/ 115886 w 397915"/>
                <a:gd name="connsiteY0" fmla="*/ 105028 h 219687"/>
                <a:gd name="connsiteX1" fmla="*/ 6869 w 397915"/>
                <a:gd name="connsiteY1" fmla="*/ 47296 h 219687"/>
                <a:gd name="connsiteX2" fmla="*/ 181891 w 397915"/>
                <a:gd name="connsiteY2" fmla="*/ 1779 h 219687"/>
                <a:gd name="connsiteX3" fmla="*/ 397915 w 397915"/>
                <a:gd name="connsiteY3" fmla="*/ 109791 h 219687"/>
                <a:gd name="connsiteX4" fmla="*/ 181891 w 397915"/>
                <a:gd name="connsiteY4" fmla="*/ 217803 h 219687"/>
                <a:gd name="connsiteX5" fmla="*/ 9251 w 397915"/>
                <a:gd name="connsiteY5" fmla="*/ 173503 h 219687"/>
                <a:gd name="connsiteX6" fmla="*/ 115886 w 397915"/>
                <a:gd name="connsiteY6" fmla="*/ 105028 h 219687"/>
                <a:gd name="connsiteX0" fmla="*/ 118507 w 400536"/>
                <a:gd name="connsiteY0" fmla="*/ 105028 h 219687"/>
                <a:gd name="connsiteX1" fmla="*/ 9490 w 400536"/>
                <a:gd name="connsiteY1" fmla="*/ 47296 h 219687"/>
                <a:gd name="connsiteX2" fmla="*/ 184512 w 400536"/>
                <a:gd name="connsiteY2" fmla="*/ 1779 h 219687"/>
                <a:gd name="connsiteX3" fmla="*/ 400536 w 400536"/>
                <a:gd name="connsiteY3" fmla="*/ 109791 h 219687"/>
                <a:gd name="connsiteX4" fmla="*/ 184512 w 400536"/>
                <a:gd name="connsiteY4" fmla="*/ 217803 h 219687"/>
                <a:gd name="connsiteX5" fmla="*/ 11872 w 400536"/>
                <a:gd name="connsiteY5" fmla="*/ 173503 h 219687"/>
                <a:gd name="connsiteX6" fmla="*/ 118507 w 400536"/>
                <a:gd name="connsiteY6" fmla="*/ 105028 h 219687"/>
                <a:gd name="connsiteX0" fmla="*/ 118507 w 400536"/>
                <a:gd name="connsiteY0" fmla="*/ 105028 h 219687"/>
                <a:gd name="connsiteX1" fmla="*/ 9490 w 400536"/>
                <a:gd name="connsiteY1" fmla="*/ 47296 h 219687"/>
                <a:gd name="connsiteX2" fmla="*/ 184512 w 400536"/>
                <a:gd name="connsiteY2" fmla="*/ 1779 h 219687"/>
                <a:gd name="connsiteX3" fmla="*/ 400536 w 400536"/>
                <a:gd name="connsiteY3" fmla="*/ 109791 h 219687"/>
                <a:gd name="connsiteX4" fmla="*/ 184512 w 400536"/>
                <a:gd name="connsiteY4" fmla="*/ 217803 h 219687"/>
                <a:gd name="connsiteX5" fmla="*/ 11872 w 400536"/>
                <a:gd name="connsiteY5" fmla="*/ 173503 h 219687"/>
                <a:gd name="connsiteX6" fmla="*/ 118507 w 400536"/>
                <a:gd name="connsiteY6" fmla="*/ 105028 h 219687"/>
                <a:gd name="connsiteX0" fmla="*/ 118507 w 400536"/>
                <a:gd name="connsiteY0" fmla="*/ 103491 h 218150"/>
                <a:gd name="connsiteX1" fmla="*/ 9490 w 400536"/>
                <a:gd name="connsiteY1" fmla="*/ 45759 h 218150"/>
                <a:gd name="connsiteX2" fmla="*/ 184512 w 400536"/>
                <a:gd name="connsiteY2" fmla="*/ 242 h 218150"/>
                <a:gd name="connsiteX3" fmla="*/ 400536 w 400536"/>
                <a:gd name="connsiteY3" fmla="*/ 108254 h 218150"/>
                <a:gd name="connsiteX4" fmla="*/ 184512 w 400536"/>
                <a:gd name="connsiteY4" fmla="*/ 216266 h 218150"/>
                <a:gd name="connsiteX5" fmla="*/ 11872 w 400536"/>
                <a:gd name="connsiteY5" fmla="*/ 171966 h 218150"/>
                <a:gd name="connsiteX6" fmla="*/ 118507 w 400536"/>
                <a:gd name="connsiteY6" fmla="*/ 103491 h 218150"/>
                <a:gd name="connsiteX0" fmla="*/ 118507 w 400536"/>
                <a:gd name="connsiteY0" fmla="*/ 103491 h 218150"/>
                <a:gd name="connsiteX1" fmla="*/ 9490 w 400536"/>
                <a:gd name="connsiteY1" fmla="*/ 45759 h 218150"/>
                <a:gd name="connsiteX2" fmla="*/ 184512 w 400536"/>
                <a:gd name="connsiteY2" fmla="*/ 242 h 218150"/>
                <a:gd name="connsiteX3" fmla="*/ 400536 w 400536"/>
                <a:gd name="connsiteY3" fmla="*/ 108254 h 218150"/>
                <a:gd name="connsiteX4" fmla="*/ 184512 w 400536"/>
                <a:gd name="connsiteY4" fmla="*/ 216266 h 218150"/>
                <a:gd name="connsiteX5" fmla="*/ 11872 w 400536"/>
                <a:gd name="connsiteY5" fmla="*/ 171966 h 218150"/>
                <a:gd name="connsiteX6" fmla="*/ 118507 w 400536"/>
                <a:gd name="connsiteY6" fmla="*/ 103491 h 218150"/>
                <a:gd name="connsiteX0" fmla="*/ 118507 w 400536"/>
                <a:gd name="connsiteY0" fmla="*/ 103491 h 216968"/>
                <a:gd name="connsiteX1" fmla="*/ 9490 w 400536"/>
                <a:gd name="connsiteY1" fmla="*/ 45759 h 216968"/>
                <a:gd name="connsiteX2" fmla="*/ 184512 w 400536"/>
                <a:gd name="connsiteY2" fmla="*/ 242 h 216968"/>
                <a:gd name="connsiteX3" fmla="*/ 400536 w 400536"/>
                <a:gd name="connsiteY3" fmla="*/ 108254 h 216968"/>
                <a:gd name="connsiteX4" fmla="*/ 184512 w 400536"/>
                <a:gd name="connsiteY4" fmla="*/ 216266 h 216968"/>
                <a:gd name="connsiteX5" fmla="*/ 11872 w 400536"/>
                <a:gd name="connsiteY5" fmla="*/ 171966 h 216968"/>
                <a:gd name="connsiteX6" fmla="*/ 118507 w 400536"/>
                <a:gd name="connsiteY6" fmla="*/ 103491 h 216968"/>
                <a:gd name="connsiteX0" fmla="*/ 118507 w 400536"/>
                <a:gd name="connsiteY0" fmla="*/ 103491 h 216968"/>
                <a:gd name="connsiteX1" fmla="*/ 9490 w 400536"/>
                <a:gd name="connsiteY1" fmla="*/ 45759 h 216968"/>
                <a:gd name="connsiteX2" fmla="*/ 184512 w 400536"/>
                <a:gd name="connsiteY2" fmla="*/ 242 h 216968"/>
                <a:gd name="connsiteX3" fmla="*/ 400536 w 400536"/>
                <a:gd name="connsiteY3" fmla="*/ 108254 h 216968"/>
                <a:gd name="connsiteX4" fmla="*/ 205943 w 400536"/>
                <a:gd name="connsiteY4" fmla="*/ 216266 h 216968"/>
                <a:gd name="connsiteX5" fmla="*/ 11872 w 400536"/>
                <a:gd name="connsiteY5" fmla="*/ 171966 h 216968"/>
                <a:gd name="connsiteX6" fmla="*/ 118507 w 400536"/>
                <a:gd name="connsiteY6" fmla="*/ 103491 h 216968"/>
                <a:gd name="connsiteX0" fmla="*/ 118507 w 412443"/>
                <a:gd name="connsiteY0" fmla="*/ 103553 h 217030"/>
                <a:gd name="connsiteX1" fmla="*/ 9490 w 412443"/>
                <a:gd name="connsiteY1" fmla="*/ 45821 h 217030"/>
                <a:gd name="connsiteX2" fmla="*/ 184512 w 412443"/>
                <a:gd name="connsiteY2" fmla="*/ 304 h 217030"/>
                <a:gd name="connsiteX3" fmla="*/ 412443 w 412443"/>
                <a:gd name="connsiteY3" fmla="*/ 89266 h 217030"/>
                <a:gd name="connsiteX4" fmla="*/ 205943 w 412443"/>
                <a:gd name="connsiteY4" fmla="*/ 216328 h 217030"/>
                <a:gd name="connsiteX5" fmla="*/ 11872 w 412443"/>
                <a:gd name="connsiteY5" fmla="*/ 172028 h 217030"/>
                <a:gd name="connsiteX6" fmla="*/ 118507 w 412443"/>
                <a:gd name="connsiteY6" fmla="*/ 103553 h 217030"/>
                <a:gd name="connsiteX0" fmla="*/ 118507 w 412443"/>
                <a:gd name="connsiteY0" fmla="*/ 103553 h 217030"/>
                <a:gd name="connsiteX1" fmla="*/ 9490 w 412443"/>
                <a:gd name="connsiteY1" fmla="*/ 45821 h 217030"/>
                <a:gd name="connsiteX2" fmla="*/ 184512 w 412443"/>
                <a:gd name="connsiteY2" fmla="*/ 304 h 217030"/>
                <a:gd name="connsiteX3" fmla="*/ 412443 w 412443"/>
                <a:gd name="connsiteY3" fmla="*/ 89266 h 217030"/>
                <a:gd name="connsiteX4" fmla="*/ 205943 w 412443"/>
                <a:gd name="connsiteY4" fmla="*/ 216328 h 217030"/>
                <a:gd name="connsiteX5" fmla="*/ 11872 w 412443"/>
                <a:gd name="connsiteY5" fmla="*/ 172028 h 217030"/>
                <a:gd name="connsiteX6" fmla="*/ 118507 w 412443"/>
                <a:gd name="connsiteY6" fmla="*/ 103553 h 217030"/>
                <a:gd name="connsiteX0" fmla="*/ 118507 w 412443"/>
                <a:gd name="connsiteY0" fmla="*/ 103537 h 217014"/>
                <a:gd name="connsiteX1" fmla="*/ 9490 w 412443"/>
                <a:gd name="connsiteY1" fmla="*/ 45805 h 217014"/>
                <a:gd name="connsiteX2" fmla="*/ 184512 w 412443"/>
                <a:gd name="connsiteY2" fmla="*/ 288 h 217014"/>
                <a:gd name="connsiteX3" fmla="*/ 412443 w 412443"/>
                <a:gd name="connsiteY3" fmla="*/ 89250 h 217014"/>
                <a:gd name="connsiteX4" fmla="*/ 205943 w 412443"/>
                <a:gd name="connsiteY4" fmla="*/ 216312 h 217014"/>
                <a:gd name="connsiteX5" fmla="*/ 11872 w 412443"/>
                <a:gd name="connsiteY5" fmla="*/ 172012 h 217014"/>
                <a:gd name="connsiteX6" fmla="*/ 118507 w 412443"/>
                <a:gd name="connsiteY6" fmla="*/ 103537 h 217014"/>
                <a:gd name="connsiteX0" fmla="*/ 118507 w 424349"/>
                <a:gd name="connsiteY0" fmla="*/ 103784 h 217261"/>
                <a:gd name="connsiteX1" fmla="*/ 9490 w 424349"/>
                <a:gd name="connsiteY1" fmla="*/ 46052 h 217261"/>
                <a:gd name="connsiteX2" fmla="*/ 184512 w 424349"/>
                <a:gd name="connsiteY2" fmla="*/ 535 h 217261"/>
                <a:gd name="connsiteX3" fmla="*/ 424349 w 424349"/>
                <a:gd name="connsiteY3" fmla="*/ 70447 h 217261"/>
                <a:gd name="connsiteX4" fmla="*/ 205943 w 424349"/>
                <a:gd name="connsiteY4" fmla="*/ 216559 h 217261"/>
                <a:gd name="connsiteX5" fmla="*/ 11872 w 424349"/>
                <a:gd name="connsiteY5" fmla="*/ 172259 h 217261"/>
                <a:gd name="connsiteX6" fmla="*/ 118507 w 424349"/>
                <a:gd name="connsiteY6" fmla="*/ 103784 h 21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4349" h="217261">
                  <a:moveTo>
                    <a:pt x="118507" y="103784"/>
                  </a:moveTo>
                  <a:cubicBezTo>
                    <a:pt x="46474" y="75366"/>
                    <a:pt x="-26514" y="64054"/>
                    <a:pt x="9490" y="46052"/>
                  </a:cubicBezTo>
                  <a:cubicBezTo>
                    <a:pt x="45494" y="28050"/>
                    <a:pt x="95526" y="-2737"/>
                    <a:pt x="184512" y="535"/>
                  </a:cubicBezTo>
                  <a:cubicBezTo>
                    <a:pt x="273498" y="-3336"/>
                    <a:pt x="381486" y="13176"/>
                    <a:pt x="424349" y="70447"/>
                  </a:cubicBezTo>
                  <a:cubicBezTo>
                    <a:pt x="400536" y="137243"/>
                    <a:pt x="294533" y="205940"/>
                    <a:pt x="205943" y="216559"/>
                  </a:cubicBezTo>
                  <a:cubicBezTo>
                    <a:pt x="131641" y="222415"/>
                    <a:pt x="47876" y="190261"/>
                    <a:pt x="11872" y="172259"/>
                  </a:cubicBezTo>
                  <a:cubicBezTo>
                    <a:pt x="-24132" y="154257"/>
                    <a:pt x="66517" y="139106"/>
                    <a:pt x="118507" y="103784"/>
                  </a:cubicBezTo>
                  <a:close/>
                </a:path>
              </a:pathLst>
            </a:custGeom>
            <a:solidFill>
              <a:srgbClr val="FF99FF"/>
            </a:solidFill>
            <a:ln w="12700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117"/>
            <p:cNvSpPr/>
            <p:nvPr/>
          </p:nvSpPr>
          <p:spPr>
            <a:xfrm rot="19785717">
              <a:off x="1822102" y="1114657"/>
              <a:ext cx="174698" cy="89443"/>
            </a:xfrm>
            <a:custGeom>
              <a:avLst/>
              <a:gdLst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10991 w 443039"/>
                <a:gd name="connsiteY0" fmla="*/ 109791 h 217803"/>
                <a:gd name="connsiteX1" fmla="*/ 51993 w 443039"/>
                <a:gd name="connsiteY1" fmla="*/ 47296 h 217803"/>
                <a:gd name="connsiteX2" fmla="*/ 227015 w 443039"/>
                <a:gd name="connsiteY2" fmla="*/ 1779 h 217803"/>
                <a:gd name="connsiteX3" fmla="*/ 443039 w 443039"/>
                <a:gd name="connsiteY3" fmla="*/ 109791 h 217803"/>
                <a:gd name="connsiteX4" fmla="*/ 227015 w 443039"/>
                <a:gd name="connsiteY4" fmla="*/ 217803 h 217803"/>
                <a:gd name="connsiteX5" fmla="*/ 10991 w 443039"/>
                <a:gd name="connsiteY5" fmla="*/ 109791 h 217803"/>
                <a:gd name="connsiteX0" fmla="*/ 10991 w 443039"/>
                <a:gd name="connsiteY0" fmla="*/ 109791 h 219687"/>
                <a:gd name="connsiteX1" fmla="*/ 51993 w 443039"/>
                <a:gd name="connsiteY1" fmla="*/ 47296 h 219687"/>
                <a:gd name="connsiteX2" fmla="*/ 227015 w 443039"/>
                <a:gd name="connsiteY2" fmla="*/ 1779 h 219687"/>
                <a:gd name="connsiteX3" fmla="*/ 443039 w 443039"/>
                <a:gd name="connsiteY3" fmla="*/ 109791 h 219687"/>
                <a:gd name="connsiteX4" fmla="*/ 227015 w 443039"/>
                <a:gd name="connsiteY4" fmla="*/ 217803 h 219687"/>
                <a:gd name="connsiteX5" fmla="*/ 54375 w 443039"/>
                <a:gd name="connsiteY5" fmla="*/ 173503 h 219687"/>
                <a:gd name="connsiteX6" fmla="*/ 10991 w 443039"/>
                <a:gd name="connsiteY6" fmla="*/ 109791 h 219687"/>
                <a:gd name="connsiteX0" fmla="*/ 115886 w 397915"/>
                <a:gd name="connsiteY0" fmla="*/ 105028 h 219687"/>
                <a:gd name="connsiteX1" fmla="*/ 6869 w 397915"/>
                <a:gd name="connsiteY1" fmla="*/ 47296 h 219687"/>
                <a:gd name="connsiteX2" fmla="*/ 181891 w 397915"/>
                <a:gd name="connsiteY2" fmla="*/ 1779 h 219687"/>
                <a:gd name="connsiteX3" fmla="*/ 397915 w 397915"/>
                <a:gd name="connsiteY3" fmla="*/ 109791 h 219687"/>
                <a:gd name="connsiteX4" fmla="*/ 181891 w 397915"/>
                <a:gd name="connsiteY4" fmla="*/ 217803 h 219687"/>
                <a:gd name="connsiteX5" fmla="*/ 9251 w 397915"/>
                <a:gd name="connsiteY5" fmla="*/ 173503 h 219687"/>
                <a:gd name="connsiteX6" fmla="*/ 115886 w 397915"/>
                <a:gd name="connsiteY6" fmla="*/ 105028 h 219687"/>
                <a:gd name="connsiteX0" fmla="*/ 115886 w 397915"/>
                <a:gd name="connsiteY0" fmla="*/ 105028 h 219687"/>
                <a:gd name="connsiteX1" fmla="*/ 6869 w 397915"/>
                <a:gd name="connsiteY1" fmla="*/ 47296 h 219687"/>
                <a:gd name="connsiteX2" fmla="*/ 181891 w 397915"/>
                <a:gd name="connsiteY2" fmla="*/ 1779 h 219687"/>
                <a:gd name="connsiteX3" fmla="*/ 397915 w 397915"/>
                <a:gd name="connsiteY3" fmla="*/ 109791 h 219687"/>
                <a:gd name="connsiteX4" fmla="*/ 181891 w 397915"/>
                <a:gd name="connsiteY4" fmla="*/ 217803 h 219687"/>
                <a:gd name="connsiteX5" fmla="*/ 9251 w 397915"/>
                <a:gd name="connsiteY5" fmla="*/ 173503 h 219687"/>
                <a:gd name="connsiteX6" fmla="*/ 115886 w 397915"/>
                <a:gd name="connsiteY6" fmla="*/ 105028 h 219687"/>
                <a:gd name="connsiteX0" fmla="*/ 118507 w 400536"/>
                <a:gd name="connsiteY0" fmla="*/ 105028 h 219687"/>
                <a:gd name="connsiteX1" fmla="*/ 9490 w 400536"/>
                <a:gd name="connsiteY1" fmla="*/ 47296 h 219687"/>
                <a:gd name="connsiteX2" fmla="*/ 184512 w 400536"/>
                <a:gd name="connsiteY2" fmla="*/ 1779 h 219687"/>
                <a:gd name="connsiteX3" fmla="*/ 400536 w 400536"/>
                <a:gd name="connsiteY3" fmla="*/ 109791 h 219687"/>
                <a:gd name="connsiteX4" fmla="*/ 184512 w 400536"/>
                <a:gd name="connsiteY4" fmla="*/ 217803 h 219687"/>
                <a:gd name="connsiteX5" fmla="*/ 11872 w 400536"/>
                <a:gd name="connsiteY5" fmla="*/ 173503 h 219687"/>
                <a:gd name="connsiteX6" fmla="*/ 118507 w 400536"/>
                <a:gd name="connsiteY6" fmla="*/ 105028 h 219687"/>
                <a:gd name="connsiteX0" fmla="*/ 118507 w 400536"/>
                <a:gd name="connsiteY0" fmla="*/ 105028 h 219687"/>
                <a:gd name="connsiteX1" fmla="*/ 9490 w 400536"/>
                <a:gd name="connsiteY1" fmla="*/ 47296 h 219687"/>
                <a:gd name="connsiteX2" fmla="*/ 184512 w 400536"/>
                <a:gd name="connsiteY2" fmla="*/ 1779 h 219687"/>
                <a:gd name="connsiteX3" fmla="*/ 400536 w 400536"/>
                <a:gd name="connsiteY3" fmla="*/ 109791 h 219687"/>
                <a:gd name="connsiteX4" fmla="*/ 184512 w 400536"/>
                <a:gd name="connsiteY4" fmla="*/ 217803 h 219687"/>
                <a:gd name="connsiteX5" fmla="*/ 11872 w 400536"/>
                <a:gd name="connsiteY5" fmla="*/ 173503 h 219687"/>
                <a:gd name="connsiteX6" fmla="*/ 118507 w 400536"/>
                <a:gd name="connsiteY6" fmla="*/ 105028 h 219687"/>
                <a:gd name="connsiteX0" fmla="*/ 118507 w 400536"/>
                <a:gd name="connsiteY0" fmla="*/ 103491 h 218150"/>
                <a:gd name="connsiteX1" fmla="*/ 9490 w 400536"/>
                <a:gd name="connsiteY1" fmla="*/ 45759 h 218150"/>
                <a:gd name="connsiteX2" fmla="*/ 184512 w 400536"/>
                <a:gd name="connsiteY2" fmla="*/ 242 h 218150"/>
                <a:gd name="connsiteX3" fmla="*/ 400536 w 400536"/>
                <a:gd name="connsiteY3" fmla="*/ 108254 h 218150"/>
                <a:gd name="connsiteX4" fmla="*/ 184512 w 400536"/>
                <a:gd name="connsiteY4" fmla="*/ 216266 h 218150"/>
                <a:gd name="connsiteX5" fmla="*/ 11872 w 400536"/>
                <a:gd name="connsiteY5" fmla="*/ 171966 h 218150"/>
                <a:gd name="connsiteX6" fmla="*/ 118507 w 400536"/>
                <a:gd name="connsiteY6" fmla="*/ 103491 h 218150"/>
                <a:gd name="connsiteX0" fmla="*/ 118507 w 400536"/>
                <a:gd name="connsiteY0" fmla="*/ 103491 h 218150"/>
                <a:gd name="connsiteX1" fmla="*/ 9490 w 400536"/>
                <a:gd name="connsiteY1" fmla="*/ 45759 h 218150"/>
                <a:gd name="connsiteX2" fmla="*/ 184512 w 400536"/>
                <a:gd name="connsiteY2" fmla="*/ 242 h 218150"/>
                <a:gd name="connsiteX3" fmla="*/ 400536 w 400536"/>
                <a:gd name="connsiteY3" fmla="*/ 108254 h 218150"/>
                <a:gd name="connsiteX4" fmla="*/ 184512 w 400536"/>
                <a:gd name="connsiteY4" fmla="*/ 216266 h 218150"/>
                <a:gd name="connsiteX5" fmla="*/ 11872 w 400536"/>
                <a:gd name="connsiteY5" fmla="*/ 171966 h 218150"/>
                <a:gd name="connsiteX6" fmla="*/ 118507 w 400536"/>
                <a:gd name="connsiteY6" fmla="*/ 103491 h 218150"/>
                <a:gd name="connsiteX0" fmla="*/ 118507 w 400536"/>
                <a:gd name="connsiteY0" fmla="*/ 103491 h 216968"/>
                <a:gd name="connsiteX1" fmla="*/ 9490 w 400536"/>
                <a:gd name="connsiteY1" fmla="*/ 45759 h 216968"/>
                <a:gd name="connsiteX2" fmla="*/ 184512 w 400536"/>
                <a:gd name="connsiteY2" fmla="*/ 242 h 216968"/>
                <a:gd name="connsiteX3" fmla="*/ 400536 w 400536"/>
                <a:gd name="connsiteY3" fmla="*/ 108254 h 216968"/>
                <a:gd name="connsiteX4" fmla="*/ 184512 w 400536"/>
                <a:gd name="connsiteY4" fmla="*/ 216266 h 216968"/>
                <a:gd name="connsiteX5" fmla="*/ 11872 w 400536"/>
                <a:gd name="connsiteY5" fmla="*/ 171966 h 216968"/>
                <a:gd name="connsiteX6" fmla="*/ 118507 w 400536"/>
                <a:gd name="connsiteY6" fmla="*/ 103491 h 216968"/>
                <a:gd name="connsiteX0" fmla="*/ 118507 w 400536"/>
                <a:gd name="connsiteY0" fmla="*/ 103491 h 216968"/>
                <a:gd name="connsiteX1" fmla="*/ 9490 w 400536"/>
                <a:gd name="connsiteY1" fmla="*/ 45759 h 216968"/>
                <a:gd name="connsiteX2" fmla="*/ 184512 w 400536"/>
                <a:gd name="connsiteY2" fmla="*/ 242 h 216968"/>
                <a:gd name="connsiteX3" fmla="*/ 400536 w 400536"/>
                <a:gd name="connsiteY3" fmla="*/ 108254 h 216968"/>
                <a:gd name="connsiteX4" fmla="*/ 205943 w 400536"/>
                <a:gd name="connsiteY4" fmla="*/ 216266 h 216968"/>
                <a:gd name="connsiteX5" fmla="*/ 11872 w 400536"/>
                <a:gd name="connsiteY5" fmla="*/ 171966 h 216968"/>
                <a:gd name="connsiteX6" fmla="*/ 118507 w 400536"/>
                <a:gd name="connsiteY6" fmla="*/ 103491 h 216968"/>
                <a:gd name="connsiteX0" fmla="*/ 118507 w 412443"/>
                <a:gd name="connsiteY0" fmla="*/ 103553 h 217030"/>
                <a:gd name="connsiteX1" fmla="*/ 9490 w 412443"/>
                <a:gd name="connsiteY1" fmla="*/ 45821 h 217030"/>
                <a:gd name="connsiteX2" fmla="*/ 184512 w 412443"/>
                <a:gd name="connsiteY2" fmla="*/ 304 h 217030"/>
                <a:gd name="connsiteX3" fmla="*/ 412443 w 412443"/>
                <a:gd name="connsiteY3" fmla="*/ 89266 h 217030"/>
                <a:gd name="connsiteX4" fmla="*/ 205943 w 412443"/>
                <a:gd name="connsiteY4" fmla="*/ 216328 h 217030"/>
                <a:gd name="connsiteX5" fmla="*/ 11872 w 412443"/>
                <a:gd name="connsiteY5" fmla="*/ 172028 h 217030"/>
                <a:gd name="connsiteX6" fmla="*/ 118507 w 412443"/>
                <a:gd name="connsiteY6" fmla="*/ 103553 h 217030"/>
                <a:gd name="connsiteX0" fmla="*/ 118507 w 412443"/>
                <a:gd name="connsiteY0" fmla="*/ 103553 h 217030"/>
                <a:gd name="connsiteX1" fmla="*/ 9490 w 412443"/>
                <a:gd name="connsiteY1" fmla="*/ 45821 h 217030"/>
                <a:gd name="connsiteX2" fmla="*/ 184512 w 412443"/>
                <a:gd name="connsiteY2" fmla="*/ 304 h 217030"/>
                <a:gd name="connsiteX3" fmla="*/ 412443 w 412443"/>
                <a:gd name="connsiteY3" fmla="*/ 89266 h 217030"/>
                <a:gd name="connsiteX4" fmla="*/ 205943 w 412443"/>
                <a:gd name="connsiteY4" fmla="*/ 216328 h 217030"/>
                <a:gd name="connsiteX5" fmla="*/ 11872 w 412443"/>
                <a:gd name="connsiteY5" fmla="*/ 172028 h 217030"/>
                <a:gd name="connsiteX6" fmla="*/ 118507 w 412443"/>
                <a:gd name="connsiteY6" fmla="*/ 103553 h 217030"/>
                <a:gd name="connsiteX0" fmla="*/ 118507 w 412443"/>
                <a:gd name="connsiteY0" fmla="*/ 103537 h 217014"/>
                <a:gd name="connsiteX1" fmla="*/ 9490 w 412443"/>
                <a:gd name="connsiteY1" fmla="*/ 45805 h 217014"/>
                <a:gd name="connsiteX2" fmla="*/ 184512 w 412443"/>
                <a:gd name="connsiteY2" fmla="*/ 288 h 217014"/>
                <a:gd name="connsiteX3" fmla="*/ 412443 w 412443"/>
                <a:gd name="connsiteY3" fmla="*/ 89250 h 217014"/>
                <a:gd name="connsiteX4" fmla="*/ 205943 w 412443"/>
                <a:gd name="connsiteY4" fmla="*/ 216312 h 217014"/>
                <a:gd name="connsiteX5" fmla="*/ 11872 w 412443"/>
                <a:gd name="connsiteY5" fmla="*/ 172012 h 217014"/>
                <a:gd name="connsiteX6" fmla="*/ 118507 w 412443"/>
                <a:gd name="connsiteY6" fmla="*/ 103537 h 217014"/>
                <a:gd name="connsiteX0" fmla="*/ 118507 w 424349"/>
                <a:gd name="connsiteY0" fmla="*/ 103784 h 217261"/>
                <a:gd name="connsiteX1" fmla="*/ 9490 w 424349"/>
                <a:gd name="connsiteY1" fmla="*/ 46052 h 217261"/>
                <a:gd name="connsiteX2" fmla="*/ 184512 w 424349"/>
                <a:gd name="connsiteY2" fmla="*/ 535 h 217261"/>
                <a:gd name="connsiteX3" fmla="*/ 424349 w 424349"/>
                <a:gd name="connsiteY3" fmla="*/ 70447 h 217261"/>
                <a:gd name="connsiteX4" fmla="*/ 205943 w 424349"/>
                <a:gd name="connsiteY4" fmla="*/ 216559 h 217261"/>
                <a:gd name="connsiteX5" fmla="*/ 11872 w 424349"/>
                <a:gd name="connsiteY5" fmla="*/ 172259 h 217261"/>
                <a:gd name="connsiteX6" fmla="*/ 118507 w 424349"/>
                <a:gd name="connsiteY6" fmla="*/ 103784 h 21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4349" h="217261">
                  <a:moveTo>
                    <a:pt x="118507" y="103784"/>
                  </a:moveTo>
                  <a:cubicBezTo>
                    <a:pt x="46474" y="75366"/>
                    <a:pt x="-26514" y="64054"/>
                    <a:pt x="9490" y="46052"/>
                  </a:cubicBezTo>
                  <a:cubicBezTo>
                    <a:pt x="45494" y="28050"/>
                    <a:pt x="95526" y="-2737"/>
                    <a:pt x="184512" y="535"/>
                  </a:cubicBezTo>
                  <a:cubicBezTo>
                    <a:pt x="273498" y="-3336"/>
                    <a:pt x="381486" y="13176"/>
                    <a:pt x="424349" y="70447"/>
                  </a:cubicBezTo>
                  <a:cubicBezTo>
                    <a:pt x="400536" y="137243"/>
                    <a:pt x="294533" y="205940"/>
                    <a:pt x="205943" y="216559"/>
                  </a:cubicBezTo>
                  <a:cubicBezTo>
                    <a:pt x="131641" y="222415"/>
                    <a:pt x="47876" y="190261"/>
                    <a:pt x="11872" y="172259"/>
                  </a:cubicBezTo>
                  <a:cubicBezTo>
                    <a:pt x="-24132" y="154257"/>
                    <a:pt x="66517" y="139106"/>
                    <a:pt x="118507" y="103784"/>
                  </a:cubicBezTo>
                  <a:close/>
                </a:path>
              </a:pathLst>
            </a:custGeom>
            <a:solidFill>
              <a:srgbClr val="FF99FF"/>
            </a:solidFill>
            <a:ln w="12700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6545651" y="5726108"/>
            <a:ext cx="576064" cy="592856"/>
            <a:chOff x="4028505" y="836712"/>
            <a:chExt cx="576064" cy="592856"/>
          </a:xfrm>
        </p:grpSpPr>
        <p:sp>
          <p:nvSpPr>
            <p:cNvPr id="58" name="円/楕円 57"/>
            <p:cNvSpPr/>
            <p:nvPr/>
          </p:nvSpPr>
          <p:spPr>
            <a:xfrm>
              <a:off x="4059809" y="836712"/>
              <a:ext cx="520848" cy="52084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角丸四角形 58"/>
            <p:cNvSpPr/>
            <p:nvPr/>
          </p:nvSpPr>
          <p:spPr>
            <a:xfrm>
              <a:off x="40285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忘年会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60" name="グループ化 59"/>
            <p:cNvGrpSpPr/>
            <p:nvPr/>
          </p:nvGrpSpPr>
          <p:grpSpPr>
            <a:xfrm>
              <a:off x="4115037" y="854860"/>
              <a:ext cx="333908" cy="373961"/>
              <a:chOff x="3150034" y="2276872"/>
              <a:chExt cx="450069" cy="504056"/>
            </a:xfrm>
          </p:grpSpPr>
          <p:sp>
            <p:nvSpPr>
              <p:cNvPr id="61" name="角丸四角形 60"/>
              <p:cNvSpPr/>
              <p:nvPr/>
            </p:nvSpPr>
            <p:spPr>
              <a:xfrm>
                <a:off x="3452689" y="2323260"/>
                <a:ext cx="88230" cy="195256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角丸四角形 61"/>
              <p:cNvSpPr/>
              <p:nvPr/>
            </p:nvSpPr>
            <p:spPr>
              <a:xfrm>
                <a:off x="3393505" y="2420888"/>
                <a:ext cx="206598" cy="360040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>
              <a:xfrm rot="10800000">
                <a:off x="3403649" y="2276872"/>
                <a:ext cx="186309" cy="72008"/>
              </a:xfrm>
              <a:prstGeom prst="trapezoid">
                <a:avLst>
                  <a:gd name="adj" fmla="val 6799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角丸四角形 63"/>
              <p:cNvSpPr/>
              <p:nvPr/>
            </p:nvSpPr>
            <p:spPr>
              <a:xfrm>
                <a:off x="3255863" y="2708922"/>
                <a:ext cx="88230" cy="72006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台形 64"/>
              <p:cNvSpPr/>
              <p:nvPr/>
            </p:nvSpPr>
            <p:spPr>
              <a:xfrm rot="10800000">
                <a:off x="3150034" y="2564904"/>
                <a:ext cx="299890" cy="167210"/>
              </a:xfrm>
              <a:prstGeom prst="trapezoid">
                <a:avLst>
                  <a:gd name="adj" fmla="val 55173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" name="グループ化 65"/>
          <p:cNvGrpSpPr/>
          <p:nvPr/>
        </p:nvGrpSpPr>
        <p:grpSpPr>
          <a:xfrm>
            <a:off x="7987730" y="2983012"/>
            <a:ext cx="576064" cy="592856"/>
            <a:chOff x="5282630" y="836712"/>
            <a:chExt cx="576064" cy="592856"/>
          </a:xfrm>
        </p:grpSpPr>
        <p:sp>
          <p:nvSpPr>
            <p:cNvPr id="67" name="円/楕円 66"/>
            <p:cNvSpPr/>
            <p:nvPr/>
          </p:nvSpPr>
          <p:spPr>
            <a:xfrm>
              <a:off x="5313934" y="836712"/>
              <a:ext cx="520848" cy="52084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5282630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社員旅行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69" name="グループ化 68"/>
            <p:cNvGrpSpPr/>
            <p:nvPr/>
          </p:nvGrpSpPr>
          <p:grpSpPr>
            <a:xfrm>
              <a:off x="5356994" y="875808"/>
              <a:ext cx="468263" cy="371566"/>
              <a:chOff x="3632474" y="1878158"/>
              <a:chExt cx="769296" cy="610436"/>
            </a:xfrm>
          </p:grpSpPr>
          <p:sp>
            <p:nvSpPr>
              <p:cNvPr id="70" name="雲 69"/>
              <p:cNvSpPr/>
              <p:nvPr/>
            </p:nvSpPr>
            <p:spPr>
              <a:xfrm>
                <a:off x="3632474" y="1916832"/>
                <a:ext cx="312414" cy="190022"/>
              </a:xfrm>
              <a:prstGeom prst="cloud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雲 70"/>
              <p:cNvSpPr/>
              <p:nvPr/>
            </p:nvSpPr>
            <p:spPr>
              <a:xfrm>
                <a:off x="4089356" y="2263516"/>
                <a:ext cx="312414" cy="190022"/>
              </a:xfrm>
              <a:prstGeom prst="cloud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 rot="3600000">
                <a:off x="3685233" y="1916832"/>
                <a:ext cx="610436" cy="533087"/>
                <a:chOff x="3685233" y="1916832"/>
                <a:chExt cx="610436" cy="533087"/>
              </a:xfrm>
              <a:solidFill>
                <a:schemeClr val="bg1"/>
              </a:solidFill>
            </p:grpSpPr>
            <p:grpSp>
              <p:nvGrpSpPr>
                <p:cNvPr id="73" name="グループ化 72"/>
                <p:cNvGrpSpPr/>
                <p:nvPr/>
              </p:nvGrpSpPr>
              <p:grpSpPr>
                <a:xfrm>
                  <a:off x="3818477" y="2206483"/>
                  <a:ext cx="343948" cy="243436"/>
                  <a:chOff x="3685233" y="2076571"/>
                  <a:chExt cx="610436" cy="432048"/>
                </a:xfrm>
                <a:grpFill/>
              </p:grpSpPr>
              <p:sp>
                <p:nvSpPr>
                  <p:cNvPr id="77" name="直角三角形 76"/>
                  <p:cNvSpPr/>
                  <p:nvPr/>
                </p:nvSpPr>
                <p:spPr>
                  <a:xfrm>
                    <a:off x="4028505" y="2292596"/>
                    <a:ext cx="267164" cy="150216"/>
                  </a:xfrm>
                  <a:prstGeom prst="rtTriangl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直角三角形 77"/>
                  <p:cNvSpPr/>
                  <p:nvPr/>
                </p:nvSpPr>
                <p:spPr>
                  <a:xfrm flipH="1">
                    <a:off x="3685233" y="2292596"/>
                    <a:ext cx="267164" cy="150216"/>
                  </a:xfrm>
                  <a:prstGeom prst="rtTriangl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角丸四角形 78"/>
                  <p:cNvSpPr/>
                  <p:nvPr/>
                </p:nvSpPr>
                <p:spPr>
                  <a:xfrm>
                    <a:off x="3945657" y="2076571"/>
                    <a:ext cx="82847" cy="43204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" name="直角三角形 73"/>
                <p:cNvSpPr/>
                <p:nvPr/>
              </p:nvSpPr>
              <p:spPr>
                <a:xfrm>
                  <a:off x="4028505" y="2051296"/>
                  <a:ext cx="267164" cy="150216"/>
                </a:xfrm>
                <a:prstGeom prst="rtTriangl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直角三角形 74"/>
                <p:cNvSpPr/>
                <p:nvPr/>
              </p:nvSpPr>
              <p:spPr>
                <a:xfrm flipH="1">
                  <a:off x="3685233" y="2051296"/>
                  <a:ext cx="267164" cy="150216"/>
                </a:xfrm>
                <a:prstGeom prst="rtTriangl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角丸四角形 75"/>
                <p:cNvSpPr/>
                <p:nvPr/>
              </p:nvSpPr>
              <p:spPr>
                <a:xfrm>
                  <a:off x="3945657" y="1916832"/>
                  <a:ext cx="82848" cy="432048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0" name="グループ化 79"/>
          <p:cNvGrpSpPr/>
          <p:nvPr/>
        </p:nvGrpSpPr>
        <p:grpSpPr>
          <a:xfrm>
            <a:off x="5782206" y="2613693"/>
            <a:ext cx="576064" cy="592856"/>
            <a:chOff x="5908105" y="836712"/>
            <a:chExt cx="576064" cy="592856"/>
          </a:xfrm>
        </p:grpSpPr>
        <p:sp>
          <p:nvSpPr>
            <p:cNvPr id="81" name="円/楕円 80"/>
            <p:cNvSpPr/>
            <p:nvPr/>
          </p:nvSpPr>
          <p:spPr>
            <a:xfrm>
              <a:off x="5939409" y="836712"/>
              <a:ext cx="520848" cy="520848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角丸四角形 81"/>
            <p:cNvSpPr/>
            <p:nvPr/>
          </p:nvSpPr>
          <p:spPr>
            <a:xfrm>
              <a:off x="59081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健康</a:t>
              </a:r>
              <a:r>
                <a:rPr lang="ja-JP" altLang="en-US" sz="6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診査</a:t>
              </a:r>
            </a:p>
          </p:txBody>
        </p:sp>
        <p:sp>
          <p:nvSpPr>
            <p:cNvPr id="83" name="ハート 82"/>
            <p:cNvSpPr/>
            <p:nvPr/>
          </p:nvSpPr>
          <p:spPr>
            <a:xfrm>
              <a:off x="6039285" y="923008"/>
              <a:ext cx="313704" cy="313704"/>
            </a:xfrm>
            <a:prstGeom prst="hear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612285" y="2137656"/>
            <a:ext cx="576064" cy="592856"/>
            <a:chOff x="897955" y="836712"/>
            <a:chExt cx="576064" cy="592856"/>
          </a:xfrm>
        </p:grpSpPr>
        <p:sp>
          <p:nvSpPr>
            <p:cNvPr id="85" name="円/楕円 84"/>
            <p:cNvSpPr/>
            <p:nvPr/>
          </p:nvSpPr>
          <p:spPr>
            <a:xfrm>
              <a:off x="929259" y="836712"/>
              <a:ext cx="520848" cy="52084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角丸四角形 85"/>
            <p:cNvSpPr/>
            <p:nvPr/>
          </p:nvSpPr>
          <p:spPr>
            <a:xfrm>
              <a:off x="89795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社員</a:t>
              </a:r>
              <a:r>
                <a:rPr lang="ja-JP" altLang="en-US" sz="6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研修</a:t>
              </a:r>
            </a:p>
          </p:txBody>
        </p:sp>
        <p:grpSp>
          <p:nvGrpSpPr>
            <p:cNvPr id="87" name="グループ化 86"/>
            <p:cNvGrpSpPr/>
            <p:nvPr/>
          </p:nvGrpSpPr>
          <p:grpSpPr>
            <a:xfrm>
              <a:off x="961179" y="919599"/>
              <a:ext cx="451696" cy="324134"/>
              <a:chOff x="251237" y="2062879"/>
              <a:chExt cx="648953" cy="465685"/>
            </a:xfrm>
          </p:grpSpPr>
          <p:grpSp>
            <p:nvGrpSpPr>
              <p:cNvPr id="88" name="グループ化 87"/>
              <p:cNvGrpSpPr/>
              <p:nvPr/>
            </p:nvGrpSpPr>
            <p:grpSpPr>
              <a:xfrm>
                <a:off x="361161" y="2062879"/>
                <a:ext cx="198079" cy="370435"/>
                <a:chOff x="361161" y="2062879"/>
                <a:chExt cx="198079" cy="370435"/>
              </a:xfrm>
            </p:grpSpPr>
            <p:sp>
              <p:nvSpPr>
                <p:cNvPr id="116" name="円/楕円 115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片側の 2 つの角を丸めた四角形 116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二等辺三角形 117"/>
                <p:cNvSpPr/>
                <p:nvPr/>
              </p:nvSpPr>
              <p:spPr>
                <a:xfrm rot="10800000">
                  <a:off x="454804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9" name="グループ化 118"/>
                <p:cNvGrpSpPr/>
                <p:nvPr/>
              </p:nvGrpSpPr>
              <p:grpSpPr>
                <a:xfrm>
                  <a:off x="437781" y="2117076"/>
                  <a:ext cx="99458" cy="104791"/>
                  <a:chOff x="920414" y="1119827"/>
                  <a:chExt cx="99458" cy="130012"/>
                </a:xfrm>
              </p:grpSpPr>
              <p:grpSp>
                <p:nvGrpSpPr>
                  <p:cNvPr id="120" name="グループ化 119"/>
                  <p:cNvGrpSpPr/>
                  <p:nvPr/>
                </p:nvGrpSpPr>
                <p:grpSpPr>
                  <a:xfrm>
                    <a:off x="920414" y="1119827"/>
                    <a:ext cx="99456" cy="49483"/>
                    <a:chOff x="948812" y="1123591"/>
                    <a:chExt cx="202862" cy="45719"/>
                  </a:xfrm>
                </p:grpSpPr>
                <p:sp>
                  <p:nvSpPr>
                    <p:cNvPr id="122" name="円/楕円 121"/>
                    <p:cNvSpPr/>
                    <p:nvPr/>
                  </p:nvSpPr>
                  <p:spPr>
                    <a:xfrm>
                      <a:off x="948812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円/楕円 122"/>
                    <p:cNvSpPr/>
                    <p:nvPr/>
                  </p:nvSpPr>
                  <p:spPr>
                    <a:xfrm>
                      <a:off x="1105956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1" name="月 120"/>
                  <p:cNvSpPr/>
                  <p:nvPr/>
                </p:nvSpPr>
                <p:spPr>
                  <a:xfrm rot="16200000">
                    <a:off x="947285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9" name="グループ化 88"/>
              <p:cNvGrpSpPr/>
              <p:nvPr/>
            </p:nvGrpSpPr>
            <p:grpSpPr>
              <a:xfrm>
                <a:off x="585724" y="2062879"/>
                <a:ext cx="198079" cy="370435"/>
                <a:chOff x="585724" y="2062879"/>
                <a:chExt cx="198079" cy="370435"/>
              </a:xfrm>
            </p:grpSpPr>
            <p:sp>
              <p:nvSpPr>
                <p:cNvPr id="108" name="円/楕円 107"/>
                <p:cNvSpPr/>
                <p:nvPr/>
              </p:nvSpPr>
              <p:spPr>
                <a:xfrm>
                  <a:off x="585724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片側の 2 つの角を丸めた四角形 108"/>
                <p:cNvSpPr/>
                <p:nvPr/>
              </p:nvSpPr>
              <p:spPr>
                <a:xfrm>
                  <a:off x="585724" y="2260958"/>
                  <a:ext cx="198079" cy="1723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二等辺三角形 109"/>
                <p:cNvSpPr/>
                <p:nvPr/>
              </p:nvSpPr>
              <p:spPr>
                <a:xfrm rot="10800000">
                  <a:off x="630882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1" name="グループ化 110"/>
                <p:cNvGrpSpPr/>
                <p:nvPr/>
              </p:nvGrpSpPr>
              <p:grpSpPr>
                <a:xfrm>
                  <a:off x="613862" y="2117076"/>
                  <a:ext cx="99456" cy="104791"/>
                  <a:chOff x="871932" y="1119827"/>
                  <a:chExt cx="99456" cy="130012"/>
                </a:xfrm>
              </p:grpSpPr>
              <p:grpSp>
                <p:nvGrpSpPr>
                  <p:cNvPr id="112" name="グループ化 111"/>
                  <p:cNvGrpSpPr/>
                  <p:nvPr/>
                </p:nvGrpSpPr>
                <p:grpSpPr>
                  <a:xfrm>
                    <a:off x="871932" y="1119827"/>
                    <a:ext cx="99456" cy="49483"/>
                    <a:chOff x="849917" y="1123591"/>
                    <a:chExt cx="202861" cy="45719"/>
                  </a:xfrm>
                </p:grpSpPr>
                <p:sp>
                  <p:nvSpPr>
                    <p:cNvPr id="114" name="円/楕円 113"/>
                    <p:cNvSpPr/>
                    <p:nvPr/>
                  </p:nvSpPr>
                  <p:spPr>
                    <a:xfrm>
                      <a:off x="849917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" name="円/楕円 114"/>
                    <p:cNvSpPr/>
                    <p:nvPr/>
                  </p:nvSpPr>
                  <p:spPr>
                    <a:xfrm>
                      <a:off x="1007060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3" name="月 112"/>
                  <p:cNvSpPr/>
                  <p:nvPr/>
                </p:nvSpPr>
                <p:spPr>
                  <a:xfrm rot="16200000">
                    <a:off x="898800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0" name="グループ化 89"/>
              <p:cNvGrpSpPr/>
              <p:nvPr/>
            </p:nvGrpSpPr>
            <p:grpSpPr>
              <a:xfrm>
                <a:off x="702111" y="2158129"/>
                <a:ext cx="198079" cy="370435"/>
                <a:chOff x="585724" y="2062879"/>
                <a:chExt cx="198079" cy="370435"/>
              </a:xfrm>
            </p:grpSpPr>
            <p:sp>
              <p:nvSpPr>
                <p:cNvPr id="100" name="円/楕円 99"/>
                <p:cNvSpPr/>
                <p:nvPr/>
              </p:nvSpPr>
              <p:spPr>
                <a:xfrm>
                  <a:off x="585724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片側の 2 つの角を丸めた四角形 100"/>
                <p:cNvSpPr/>
                <p:nvPr/>
              </p:nvSpPr>
              <p:spPr>
                <a:xfrm>
                  <a:off x="585724" y="2260958"/>
                  <a:ext cx="198079" cy="1723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二等辺三角形 101"/>
                <p:cNvSpPr/>
                <p:nvPr/>
              </p:nvSpPr>
              <p:spPr>
                <a:xfrm rot="10800000">
                  <a:off x="630882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3" name="グループ化 102"/>
                <p:cNvGrpSpPr/>
                <p:nvPr/>
              </p:nvGrpSpPr>
              <p:grpSpPr>
                <a:xfrm>
                  <a:off x="613862" y="2117076"/>
                  <a:ext cx="99456" cy="104791"/>
                  <a:chOff x="871932" y="1119827"/>
                  <a:chExt cx="99456" cy="130012"/>
                </a:xfrm>
              </p:grpSpPr>
              <p:grpSp>
                <p:nvGrpSpPr>
                  <p:cNvPr id="104" name="グループ化 103"/>
                  <p:cNvGrpSpPr/>
                  <p:nvPr/>
                </p:nvGrpSpPr>
                <p:grpSpPr>
                  <a:xfrm>
                    <a:off x="871932" y="1119827"/>
                    <a:ext cx="99456" cy="49483"/>
                    <a:chOff x="849917" y="1123591"/>
                    <a:chExt cx="202861" cy="45719"/>
                  </a:xfrm>
                </p:grpSpPr>
                <p:sp>
                  <p:nvSpPr>
                    <p:cNvPr id="106" name="円/楕円 105"/>
                    <p:cNvSpPr/>
                    <p:nvPr/>
                  </p:nvSpPr>
                  <p:spPr>
                    <a:xfrm>
                      <a:off x="849917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" name="円/楕円 106"/>
                    <p:cNvSpPr/>
                    <p:nvPr/>
                  </p:nvSpPr>
                  <p:spPr>
                    <a:xfrm>
                      <a:off x="1007060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5" name="月 104"/>
                  <p:cNvSpPr/>
                  <p:nvPr/>
                </p:nvSpPr>
                <p:spPr>
                  <a:xfrm rot="16200000">
                    <a:off x="898800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1" name="グループ化 90"/>
              <p:cNvGrpSpPr/>
              <p:nvPr/>
            </p:nvGrpSpPr>
            <p:grpSpPr>
              <a:xfrm>
                <a:off x="251237" y="2156960"/>
                <a:ext cx="198079" cy="370435"/>
                <a:chOff x="361161" y="2062879"/>
                <a:chExt cx="198079" cy="370435"/>
              </a:xfrm>
            </p:grpSpPr>
            <p:sp>
              <p:nvSpPr>
                <p:cNvPr id="92" name="円/楕円 91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片側の 2 つの角を丸めた四角形 92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3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二等辺三角形 93"/>
                <p:cNvSpPr/>
                <p:nvPr/>
              </p:nvSpPr>
              <p:spPr>
                <a:xfrm rot="10800000">
                  <a:off x="454804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5" name="グループ化 94"/>
                <p:cNvGrpSpPr/>
                <p:nvPr/>
              </p:nvGrpSpPr>
              <p:grpSpPr>
                <a:xfrm>
                  <a:off x="437781" y="2117076"/>
                  <a:ext cx="99458" cy="104791"/>
                  <a:chOff x="920414" y="1119827"/>
                  <a:chExt cx="99458" cy="130012"/>
                </a:xfrm>
              </p:grpSpPr>
              <p:grpSp>
                <p:nvGrpSpPr>
                  <p:cNvPr id="96" name="グループ化 95"/>
                  <p:cNvGrpSpPr/>
                  <p:nvPr/>
                </p:nvGrpSpPr>
                <p:grpSpPr>
                  <a:xfrm>
                    <a:off x="920414" y="1119827"/>
                    <a:ext cx="99456" cy="49483"/>
                    <a:chOff x="948812" y="1123591"/>
                    <a:chExt cx="202862" cy="45719"/>
                  </a:xfrm>
                </p:grpSpPr>
                <p:sp>
                  <p:nvSpPr>
                    <p:cNvPr id="98" name="円/楕円 97"/>
                    <p:cNvSpPr/>
                    <p:nvPr/>
                  </p:nvSpPr>
                  <p:spPr>
                    <a:xfrm>
                      <a:off x="948812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円/楕円 98"/>
                    <p:cNvSpPr/>
                    <p:nvPr/>
                  </p:nvSpPr>
                  <p:spPr>
                    <a:xfrm>
                      <a:off x="1105956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7" name="月 96"/>
                  <p:cNvSpPr/>
                  <p:nvPr/>
                </p:nvSpPr>
                <p:spPr>
                  <a:xfrm rot="16200000">
                    <a:off x="947285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24" name="グループ化 123"/>
          <p:cNvGrpSpPr/>
          <p:nvPr/>
        </p:nvGrpSpPr>
        <p:grpSpPr>
          <a:xfrm>
            <a:off x="4332773" y="2047572"/>
            <a:ext cx="576064" cy="592856"/>
            <a:chOff x="7162553" y="836712"/>
            <a:chExt cx="576064" cy="592856"/>
          </a:xfrm>
        </p:grpSpPr>
        <p:sp>
          <p:nvSpPr>
            <p:cNvPr id="125" name="円/楕円 124"/>
            <p:cNvSpPr/>
            <p:nvPr/>
          </p:nvSpPr>
          <p:spPr>
            <a:xfrm>
              <a:off x="7193857" y="836712"/>
              <a:ext cx="520848" cy="52084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角丸四角形 125"/>
            <p:cNvSpPr/>
            <p:nvPr/>
          </p:nvSpPr>
          <p:spPr>
            <a:xfrm>
              <a:off x="7162553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親睦会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27" name="グループ化 126"/>
            <p:cNvGrpSpPr/>
            <p:nvPr/>
          </p:nvGrpSpPr>
          <p:grpSpPr>
            <a:xfrm>
              <a:off x="7228629" y="919599"/>
              <a:ext cx="451696" cy="324134"/>
              <a:chOff x="251237" y="2062879"/>
              <a:chExt cx="648953" cy="465685"/>
            </a:xfrm>
          </p:grpSpPr>
          <p:grpSp>
            <p:nvGrpSpPr>
              <p:cNvPr id="128" name="グループ化 127"/>
              <p:cNvGrpSpPr/>
              <p:nvPr/>
            </p:nvGrpSpPr>
            <p:grpSpPr>
              <a:xfrm>
                <a:off x="361161" y="2062879"/>
                <a:ext cx="198079" cy="370435"/>
                <a:chOff x="361161" y="2062879"/>
                <a:chExt cx="198079" cy="370435"/>
              </a:xfrm>
            </p:grpSpPr>
            <p:sp>
              <p:nvSpPr>
                <p:cNvPr id="156" name="円/楕円 155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片側の 2 つの角を丸めた四角形 156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二等辺三角形 157"/>
                <p:cNvSpPr/>
                <p:nvPr/>
              </p:nvSpPr>
              <p:spPr>
                <a:xfrm rot="10800000">
                  <a:off x="454804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9" name="グループ化 158"/>
                <p:cNvGrpSpPr/>
                <p:nvPr/>
              </p:nvGrpSpPr>
              <p:grpSpPr>
                <a:xfrm>
                  <a:off x="437781" y="2117076"/>
                  <a:ext cx="99458" cy="104791"/>
                  <a:chOff x="920414" y="1119827"/>
                  <a:chExt cx="99458" cy="130012"/>
                </a:xfrm>
              </p:grpSpPr>
              <p:grpSp>
                <p:nvGrpSpPr>
                  <p:cNvPr id="160" name="グループ化 159"/>
                  <p:cNvGrpSpPr/>
                  <p:nvPr/>
                </p:nvGrpSpPr>
                <p:grpSpPr>
                  <a:xfrm>
                    <a:off x="920414" y="1119827"/>
                    <a:ext cx="99456" cy="49483"/>
                    <a:chOff x="948812" y="1123591"/>
                    <a:chExt cx="202862" cy="45719"/>
                  </a:xfrm>
                </p:grpSpPr>
                <p:sp>
                  <p:nvSpPr>
                    <p:cNvPr id="162" name="円/楕円 161"/>
                    <p:cNvSpPr/>
                    <p:nvPr/>
                  </p:nvSpPr>
                  <p:spPr>
                    <a:xfrm>
                      <a:off x="948812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" name="円/楕円 162"/>
                    <p:cNvSpPr/>
                    <p:nvPr/>
                  </p:nvSpPr>
                  <p:spPr>
                    <a:xfrm>
                      <a:off x="1105956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1" name="月 160"/>
                  <p:cNvSpPr/>
                  <p:nvPr/>
                </p:nvSpPr>
                <p:spPr>
                  <a:xfrm rot="16200000">
                    <a:off x="947285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9" name="グループ化 128"/>
              <p:cNvGrpSpPr/>
              <p:nvPr/>
            </p:nvGrpSpPr>
            <p:grpSpPr>
              <a:xfrm>
                <a:off x="585724" y="2062879"/>
                <a:ext cx="198079" cy="370435"/>
                <a:chOff x="585724" y="2062879"/>
                <a:chExt cx="198079" cy="370435"/>
              </a:xfrm>
            </p:grpSpPr>
            <p:sp>
              <p:nvSpPr>
                <p:cNvPr id="148" name="円/楕円 147"/>
                <p:cNvSpPr/>
                <p:nvPr/>
              </p:nvSpPr>
              <p:spPr>
                <a:xfrm>
                  <a:off x="585724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片側の 2 つの角を丸めた四角形 148"/>
                <p:cNvSpPr/>
                <p:nvPr/>
              </p:nvSpPr>
              <p:spPr>
                <a:xfrm>
                  <a:off x="585724" y="2260958"/>
                  <a:ext cx="198079" cy="1723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二等辺三角形 149"/>
                <p:cNvSpPr/>
                <p:nvPr/>
              </p:nvSpPr>
              <p:spPr>
                <a:xfrm rot="10800000">
                  <a:off x="630882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1" name="グループ化 150"/>
                <p:cNvGrpSpPr/>
                <p:nvPr/>
              </p:nvGrpSpPr>
              <p:grpSpPr>
                <a:xfrm>
                  <a:off x="613862" y="2117076"/>
                  <a:ext cx="99456" cy="104791"/>
                  <a:chOff x="871932" y="1119827"/>
                  <a:chExt cx="99456" cy="130012"/>
                </a:xfrm>
              </p:grpSpPr>
              <p:grpSp>
                <p:nvGrpSpPr>
                  <p:cNvPr id="152" name="グループ化 151"/>
                  <p:cNvGrpSpPr/>
                  <p:nvPr/>
                </p:nvGrpSpPr>
                <p:grpSpPr>
                  <a:xfrm>
                    <a:off x="871932" y="1119827"/>
                    <a:ext cx="99456" cy="49483"/>
                    <a:chOff x="849917" y="1123591"/>
                    <a:chExt cx="202861" cy="45719"/>
                  </a:xfrm>
                </p:grpSpPr>
                <p:sp>
                  <p:nvSpPr>
                    <p:cNvPr id="154" name="円/楕円 153"/>
                    <p:cNvSpPr/>
                    <p:nvPr/>
                  </p:nvSpPr>
                  <p:spPr>
                    <a:xfrm>
                      <a:off x="849917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" name="円/楕円 154"/>
                    <p:cNvSpPr/>
                    <p:nvPr/>
                  </p:nvSpPr>
                  <p:spPr>
                    <a:xfrm>
                      <a:off x="1007060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3" name="月 152"/>
                  <p:cNvSpPr/>
                  <p:nvPr/>
                </p:nvSpPr>
                <p:spPr>
                  <a:xfrm rot="16200000">
                    <a:off x="898800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702111" y="2158129"/>
                <a:ext cx="198079" cy="370435"/>
                <a:chOff x="585724" y="2062879"/>
                <a:chExt cx="198079" cy="370435"/>
              </a:xfrm>
            </p:grpSpPr>
            <p:sp>
              <p:nvSpPr>
                <p:cNvPr id="140" name="円/楕円 139"/>
                <p:cNvSpPr/>
                <p:nvPr/>
              </p:nvSpPr>
              <p:spPr>
                <a:xfrm>
                  <a:off x="585724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片側の 2 つの角を丸めた四角形 140"/>
                <p:cNvSpPr/>
                <p:nvPr/>
              </p:nvSpPr>
              <p:spPr>
                <a:xfrm>
                  <a:off x="585724" y="2260958"/>
                  <a:ext cx="198079" cy="1723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二等辺三角形 141"/>
                <p:cNvSpPr/>
                <p:nvPr/>
              </p:nvSpPr>
              <p:spPr>
                <a:xfrm rot="10800000">
                  <a:off x="630882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3" name="グループ化 142"/>
                <p:cNvGrpSpPr/>
                <p:nvPr/>
              </p:nvGrpSpPr>
              <p:grpSpPr>
                <a:xfrm>
                  <a:off x="613862" y="2117076"/>
                  <a:ext cx="99456" cy="104791"/>
                  <a:chOff x="871932" y="1119827"/>
                  <a:chExt cx="99456" cy="130012"/>
                </a:xfrm>
              </p:grpSpPr>
              <p:grpSp>
                <p:nvGrpSpPr>
                  <p:cNvPr id="144" name="グループ化 143"/>
                  <p:cNvGrpSpPr/>
                  <p:nvPr/>
                </p:nvGrpSpPr>
                <p:grpSpPr>
                  <a:xfrm>
                    <a:off x="871932" y="1119827"/>
                    <a:ext cx="99456" cy="49483"/>
                    <a:chOff x="849917" y="1123591"/>
                    <a:chExt cx="202861" cy="45719"/>
                  </a:xfrm>
                </p:grpSpPr>
                <p:sp>
                  <p:nvSpPr>
                    <p:cNvPr id="146" name="円/楕円 145"/>
                    <p:cNvSpPr/>
                    <p:nvPr/>
                  </p:nvSpPr>
                  <p:spPr>
                    <a:xfrm>
                      <a:off x="849917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" name="円/楕円 146"/>
                    <p:cNvSpPr/>
                    <p:nvPr/>
                  </p:nvSpPr>
                  <p:spPr>
                    <a:xfrm>
                      <a:off x="1007060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5" name="月 144"/>
                  <p:cNvSpPr/>
                  <p:nvPr/>
                </p:nvSpPr>
                <p:spPr>
                  <a:xfrm rot="16200000">
                    <a:off x="898800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" name="グループ化 130"/>
              <p:cNvGrpSpPr/>
              <p:nvPr/>
            </p:nvGrpSpPr>
            <p:grpSpPr>
              <a:xfrm>
                <a:off x="251237" y="2156960"/>
                <a:ext cx="198079" cy="370435"/>
                <a:chOff x="361161" y="2062879"/>
                <a:chExt cx="198079" cy="370435"/>
              </a:xfrm>
            </p:grpSpPr>
            <p:sp>
              <p:nvSpPr>
                <p:cNvPr id="132" name="円/楕円 131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片側の 2 つの角を丸めた四角形 132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3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二等辺三角形 133"/>
                <p:cNvSpPr/>
                <p:nvPr/>
              </p:nvSpPr>
              <p:spPr>
                <a:xfrm rot="10800000">
                  <a:off x="454804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5" name="グループ化 134"/>
                <p:cNvGrpSpPr/>
                <p:nvPr/>
              </p:nvGrpSpPr>
              <p:grpSpPr>
                <a:xfrm>
                  <a:off x="437781" y="2117076"/>
                  <a:ext cx="99458" cy="104791"/>
                  <a:chOff x="920414" y="1119827"/>
                  <a:chExt cx="99458" cy="130012"/>
                </a:xfrm>
              </p:grpSpPr>
              <p:grpSp>
                <p:nvGrpSpPr>
                  <p:cNvPr id="136" name="グループ化 135"/>
                  <p:cNvGrpSpPr/>
                  <p:nvPr/>
                </p:nvGrpSpPr>
                <p:grpSpPr>
                  <a:xfrm>
                    <a:off x="920414" y="1119827"/>
                    <a:ext cx="99456" cy="49483"/>
                    <a:chOff x="948812" y="1123591"/>
                    <a:chExt cx="202862" cy="45719"/>
                  </a:xfrm>
                </p:grpSpPr>
                <p:sp>
                  <p:nvSpPr>
                    <p:cNvPr id="138" name="円/楕円 137"/>
                    <p:cNvSpPr/>
                    <p:nvPr/>
                  </p:nvSpPr>
                  <p:spPr>
                    <a:xfrm>
                      <a:off x="948812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円/楕円 138"/>
                    <p:cNvSpPr/>
                    <p:nvPr/>
                  </p:nvSpPr>
                  <p:spPr>
                    <a:xfrm>
                      <a:off x="1105956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7" name="月 136"/>
                  <p:cNvSpPr/>
                  <p:nvPr/>
                </p:nvSpPr>
                <p:spPr>
                  <a:xfrm rot="16200000">
                    <a:off x="947285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64" name="グループ化 163"/>
          <p:cNvGrpSpPr/>
          <p:nvPr/>
        </p:nvGrpSpPr>
        <p:grpSpPr>
          <a:xfrm>
            <a:off x="5055910" y="3944808"/>
            <a:ext cx="576064" cy="592856"/>
            <a:chOff x="6543105" y="836712"/>
            <a:chExt cx="576064" cy="592856"/>
          </a:xfrm>
        </p:grpSpPr>
        <p:sp>
          <p:nvSpPr>
            <p:cNvPr id="165" name="円/楕円 164"/>
            <p:cNvSpPr/>
            <p:nvPr/>
          </p:nvSpPr>
          <p:spPr>
            <a:xfrm>
              <a:off x="6574409" y="836712"/>
              <a:ext cx="520848" cy="52084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角丸四角形 165"/>
            <p:cNvSpPr/>
            <p:nvPr/>
          </p:nvSpPr>
          <p:spPr>
            <a:xfrm>
              <a:off x="65431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800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開発発表会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67" name="グループ化 166"/>
            <p:cNvGrpSpPr/>
            <p:nvPr/>
          </p:nvGrpSpPr>
          <p:grpSpPr>
            <a:xfrm>
              <a:off x="6610661" y="923331"/>
              <a:ext cx="451622" cy="329454"/>
              <a:chOff x="6323337" y="1959696"/>
              <a:chExt cx="507800" cy="370435"/>
            </a:xfrm>
          </p:grpSpPr>
          <p:sp>
            <p:nvSpPr>
              <p:cNvPr id="168" name="正方形/長方形 167"/>
              <p:cNvSpPr/>
              <p:nvPr/>
            </p:nvSpPr>
            <p:spPr>
              <a:xfrm>
                <a:off x="6422377" y="1959696"/>
                <a:ext cx="408760" cy="24825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6448425" y="1981651"/>
                <a:ext cx="358775" cy="19639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0" name="グループ化 169"/>
              <p:cNvGrpSpPr/>
              <p:nvPr/>
            </p:nvGrpSpPr>
            <p:grpSpPr>
              <a:xfrm>
                <a:off x="6323337" y="1959696"/>
                <a:ext cx="198079" cy="370435"/>
                <a:chOff x="749504" y="1330373"/>
                <a:chExt cx="198079" cy="370435"/>
              </a:xfrm>
            </p:grpSpPr>
            <p:sp>
              <p:nvSpPr>
                <p:cNvPr id="174" name="円/楕円 173"/>
                <p:cNvSpPr/>
                <p:nvPr/>
              </p:nvSpPr>
              <p:spPr>
                <a:xfrm>
                  <a:off x="749504" y="1330373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片側の 2 つの角を丸めた四角形 174"/>
                <p:cNvSpPr/>
                <p:nvPr/>
              </p:nvSpPr>
              <p:spPr>
                <a:xfrm>
                  <a:off x="749504" y="1528452"/>
                  <a:ext cx="198079" cy="172356"/>
                </a:xfrm>
                <a:prstGeom prst="round2Same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二等辺三角形 175"/>
                <p:cNvSpPr/>
                <p:nvPr/>
              </p:nvSpPr>
              <p:spPr>
                <a:xfrm rot="10800000">
                  <a:off x="815835" y="1528452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7" name="グループ化 176"/>
                <p:cNvGrpSpPr/>
                <p:nvPr/>
              </p:nvGrpSpPr>
              <p:grpSpPr>
                <a:xfrm>
                  <a:off x="798815" y="1384572"/>
                  <a:ext cx="99456" cy="104792"/>
                  <a:chOff x="893105" y="1119827"/>
                  <a:chExt cx="99456" cy="130013"/>
                </a:xfrm>
              </p:grpSpPr>
              <p:grpSp>
                <p:nvGrpSpPr>
                  <p:cNvPr id="178" name="グループ化 177"/>
                  <p:cNvGrpSpPr/>
                  <p:nvPr/>
                </p:nvGrpSpPr>
                <p:grpSpPr>
                  <a:xfrm>
                    <a:off x="893105" y="1119827"/>
                    <a:ext cx="99456" cy="49483"/>
                    <a:chOff x="893104" y="1123591"/>
                    <a:chExt cx="202861" cy="45719"/>
                  </a:xfrm>
                </p:grpSpPr>
                <p:sp>
                  <p:nvSpPr>
                    <p:cNvPr id="180" name="円/楕円 179"/>
                    <p:cNvSpPr/>
                    <p:nvPr/>
                  </p:nvSpPr>
                  <p:spPr>
                    <a:xfrm>
                      <a:off x="893104" y="1123591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円/楕円 180"/>
                    <p:cNvSpPr/>
                    <p:nvPr/>
                  </p:nvSpPr>
                  <p:spPr>
                    <a:xfrm>
                      <a:off x="1050246" y="1123591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9" name="月 178"/>
                  <p:cNvSpPr/>
                  <p:nvPr/>
                </p:nvSpPr>
                <p:spPr>
                  <a:xfrm rot="16200000">
                    <a:off x="919973" y="1177253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1" name="円/楕円 170"/>
              <p:cNvSpPr/>
              <p:nvPr/>
            </p:nvSpPr>
            <p:spPr>
              <a:xfrm>
                <a:off x="6551324" y="2020567"/>
                <a:ext cx="66424" cy="66424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円/楕円 171"/>
              <p:cNvSpPr/>
              <p:nvPr/>
            </p:nvSpPr>
            <p:spPr>
              <a:xfrm>
                <a:off x="6634266" y="2072205"/>
                <a:ext cx="66424" cy="66424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円/楕円 172"/>
              <p:cNvSpPr/>
              <p:nvPr/>
            </p:nvSpPr>
            <p:spPr>
              <a:xfrm>
                <a:off x="6710867" y="2020567"/>
                <a:ext cx="66424" cy="6642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2" name="グループ化 181"/>
          <p:cNvGrpSpPr/>
          <p:nvPr/>
        </p:nvGrpSpPr>
        <p:grpSpPr>
          <a:xfrm>
            <a:off x="3559541" y="3466127"/>
            <a:ext cx="576064" cy="592856"/>
            <a:chOff x="7787705" y="836712"/>
            <a:chExt cx="576064" cy="592856"/>
          </a:xfrm>
        </p:grpSpPr>
        <p:sp>
          <p:nvSpPr>
            <p:cNvPr id="183" name="円/楕円 182"/>
            <p:cNvSpPr/>
            <p:nvPr/>
          </p:nvSpPr>
          <p:spPr>
            <a:xfrm>
              <a:off x="7819009" y="836712"/>
              <a:ext cx="520848" cy="52084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4" name="グループ化 183"/>
            <p:cNvGrpSpPr/>
            <p:nvPr/>
          </p:nvGrpSpPr>
          <p:grpSpPr>
            <a:xfrm>
              <a:off x="7857567" y="893818"/>
              <a:ext cx="431564" cy="411358"/>
              <a:chOff x="6994054" y="2984619"/>
              <a:chExt cx="452870" cy="431667"/>
            </a:xfrm>
          </p:grpSpPr>
          <p:grpSp>
            <p:nvGrpSpPr>
              <p:cNvPr id="186" name="グループ化 185"/>
              <p:cNvGrpSpPr/>
              <p:nvPr/>
            </p:nvGrpSpPr>
            <p:grpSpPr>
              <a:xfrm>
                <a:off x="6994054" y="2984619"/>
                <a:ext cx="137871" cy="257836"/>
                <a:chOff x="361161" y="2062879"/>
                <a:chExt cx="198079" cy="370435"/>
              </a:xfrm>
            </p:grpSpPr>
            <p:sp>
              <p:nvSpPr>
                <p:cNvPr id="208" name="円/楕円 207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片側の 2 つの角を丸めた四角形 208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3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二等辺三角形 209"/>
                <p:cNvSpPr/>
                <p:nvPr/>
              </p:nvSpPr>
              <p:spPr>
                <a:xfrm rot="10800000">
                  <a:off x="427327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11" name="グループ化 210"/>
                <p:cNvGrpSpPr/>
                <p:nvPr/>
              </p:nvGrpSpPr>
              <p:grpSpPr>
                <a:xfrm>
                  <a:off x="416119" y="2117073"/>
                  <a:ext cx="99456" cy="104789"/>
                  <a:chOff x="898752" y="1119827"/>
                  <a:chExt cx="99456" cy="130010"/>
                </a:xfrm>
              </p:grpSpPr>
              <p:grpSp>
                <p:nvGrpSpPr>
                  <p:cNvPr id="212" name="グループ化 211"/>
                  <p:cNvGrpSpPr/>
                  <p:nvPr/>
                </p:nvGrpSpPr>
                <p:grpSpPr>
                  <a:xfrm>
                    <a:off x="898752" y="1119827"/>
                    <a:ext cx="99456" cy="49483"/>
                    <a:chOff x="904624" y="1123591"/>
                    <a:chExt cx="202861" cy="45719"/>
                  </a:xfrm>
                </p:grpSpPr>
                <p:sp>
                  <p:nvSpPr>
                    <p:cNvPr id="214" name="円/楕円 213"/>
                    <p:cNvSpPr/>
                    <p:nvPr/>
                  </p:nvSpPr>
                  <p:spPr>
                    <a:xfrm>
                      <a:off x="904624" y="1123591"/>
                      <a:ext cx="45721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" name="円/楕円 214"/>
                    <p:cNvSpPr/>
                    <p:nvPr/>
                  </p:nvSpPr>
                  <p:spPr>
                    <a:xfrm>
                      <a:off x="1061767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3" name="月 212"/>
                  <p:cNvSpPr/>
                  <p:nvPr/>
                </p:nvSpPr>
                <p:spPr>
                  <a:xfrm rot="16200000">
                    <a:off x="925620" y="1177251"/>
                    <a:ext cx="45719" cy="99454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7" name="グループ化 186"/>
              <p:cNvGrpSpPr/>
              <p:nvPr/>
            </p:nvGrpSpPr>
            <p:grpSpPr>
              <a:xfrm>
                <a:off x="7151890" y="2984619"/>
                <a:ext cx="137871" cy="257836"/>
                <a:chOff x="361161" y="2062879"/>
                <a:chExt cx="198079" cy="370435"/>
              </a:xfrm>
            </p:grpSpPr>
            <p:sp>
              <p:nvSpPr>
                <p:cNvPr id="200" name="円/楕円 199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片側の 2 つの角を丸めた四角形 200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tx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二等辺三角形 201"/>
                <p:cNvSpPr/>
                <p:nvPr/>
              </p:nvSpPr>
              <p:spPr>
                <a:xfrm rot="10800000">
                  <a:off x="427327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3" name="グループ化 202"/>
                <p:cNvGrpSpPr/>
                <p:nvPr/>
              </p:nvGrpSpPr>
              <p:grpSpPr>
                <a:xfrm>
                  <a:off x="416119" y="2117073"/>
                  <a:ext cx="99456" cy="104789"/>
                  <a:chOff x="898752" y="1119827"/>
                  <a:chExt cx="99456" cy="130010"/>
                </a:xfrm>
              </p:grpSpPr>
              <p:grpSp>
                <p:nvGrpSpPr>
                  <p:cNvPr id="204" name="グループ化 203"/>
                  <p:cNvGrpSpPr/>
                  <p:nvPr/>
                </p:nvGrpSpPr>
                <p:grpSpPr>
                  <a:xfrm>
                    <a:off x="898752" y="1119827"/>
                    <a:ext cx="99456" cy="49483"/>
                    <a:chOff x="904624" y="1123591"/>
                    <a:chExt cx="202861" cy="45719"/>
                  </a:xfrm>
                </p:grpSpPr>
                <p:sp>
                  <p:nvSpPr>
                    <p:cNvPr id="206" name="円/楕円 205"/>
                    <p:cNvSpPr/>
                    <p:nvPr/>
                  </p:nvSpPr>
                  <p:spPr>
                    <a:xfrm>
                      <a:off x="904624" y="1123591"/>
                      <a:ext cx="45721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円/楕円 206"/>
                    <p:cNvSpPr/>
                    <p:nvPr/>
                  </p:nvSpPr>
                  <p:spPr>
                    <a:xfrm>
                      <a:off x="1061767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5" name="月 204"/>
                  <p:cNvSpPr/>
                  <p:nvPr/>
                </p:nvSpPr>
                <p:spPr>
                  <a:xfrm rot="16200000">
                    <a:off x="925620" y="1177251"/>
                    <a:ext cx="45719" cy="99454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8" name="グループ化 187"/>
              <p:cNvGrpSpPr/>
              <p:nvPr/>
            </p:nvGrpSpPr>
            <p:grpSpPr>
              <a:xfrm>
                <a:off x="7309053" y="2984619"/>
                <a:ext cx="137871" cy="257836"/>
                <a:chOff x="361161" y="2062879"/>
                <a:chExt cx="198079" cy="370435"/>
              </a:xfrm>
            </p:grpSpPr>
            <p:sp>
              <p:nvSpPr>
                <p:cNvPr id="192" name="円/楕円 191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片側の 2 つの角を丸めた四角形 192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6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二等辺三角形 193"/>
                <p:cNvSpPr/>
                <p:nvPr/>
              </p:nvSpPr>
              <p:spPr>
                <a:xfrm rot="10800000">
                  <a:off x="427327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95" name="グループ化 194"/>
                <p:cNvGrpSpPr/>
                <p:nvPr/>
              </p:nvGrpSpPr>
              <p:grpSpPr>
                <a:xfrm>
                  <a:off x="416119" y="2117073"/>
                  <a:ext cx="99456" cy="104789"/>
                  <a:chOff x="898752" y="1119827"/>
                  <a:chExt cx="99456" cy="130010"/>
                </a:xfrm>
              </p:grpSpPr>
              <p:grpSp>
                <p:nvGrpSpPr>
                  <p:cNvPr id="196" name="グループ化 195"/>
                  <p:cNvGrpSpPr/>
                  <p:nvPr/>
                </p:nvGrpSpPr>
                <p:grpSpPr>
                  <a:xfrm>
                    <a:off x="898752" y="1119827"/>
                    <a:ext cx="99456" cy="49483"/>
                    <a:chOff x="904624" y="1123591"/>
                    <a:chExt cx="202861" cy="45719"/>
                  </a:xfrm>
                </p:grpSpPr>
                <p:sp>
                  <p:nvSpPr>
                    <p:cNvPr id="198" name="円/楕円 197"/>
                    <p:cNvSpPr/>
                    <p:nvPr/>
                  </p:nvSpPr>
                  <p:spPr>
                    <a:xfrm>
                      <a:off x="904624" y="1123591"/>
                      <a:ext cx="45721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" name="円/楕円 198"/>
                    <p:cNvSpPr/>
                    <p:nvPr/>
                  </p:nvSpPr>
                  <p:spPr>
                    <a:xfrm>
                      <a:off x="1061767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7" name="月 196"/>
                  <p:cNvSpPr/>
                  <p:nvPr/>
                </p:nvSpPr>
                <p:spPr>
                  <a:xfrm rot="16200000">
                    <a:off x="925620" y="1177251"/>
                    <a:ext cx="45719" cy="99454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9" name="グループ化 188"/>
              <p:cNvGrpSpPr/>
              <p:nvPr/>
            </p:nvGrpSpPr>
            <p:grpSpPr>
              <a:xfrm>
                <a:off x="7151890" y="3158450"/>
                <a:ext cx="137871" cy="257836"/>
                <a:chOff x="361161" y="2062879"/>
                <a:chExt cx="198079" cy="370435"/>
              </a:xfrm>
            </p:grpSpPr>
            <p:sp>
              <p:nvSpPr>
                <p:cNvPr id="190" name="円/楕円 189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片側の 2 つの角を丸めた四角形 190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5" name="角丸四角形 184"/>
            <p:cNvSpPr/>
            <p:nvPr/>
          </p:nvSpPr>
          <p:spPr>
            <a:xfrm>
              <a:off x="77877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面接試験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/>
          <p:cNvGrpSpPr/>
          <p:nvPr/>
        </p:nvGrpSpPr>
        <p:grpSpPr>
          <a:xfrm>
            <a:off x="7285300" y="1198467"/>
            <a:ext cx="576064" cy="636843"/>
            <a:chOff x="4647953" y="792725"/>
            <a:chExt cx="576064" cy="636843"/>
          </a:xfrm>
        </p:grpSpPr>
        <p:sp>
          <p:nvSpPr>
            <p:cNvPr id="217" name="円/楕円 216"/>
            <p:cNvSpPr/>
            <p:nvPr/>
          </p:nvSpPr>
          <p:spPr>
            <a:xfrm>
              <a:off x="4679257" y="836712"/>
              <a:ext cx="520848" cy="5208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8" name="グループ化 217"/>
            <p:cNvGrpSpPr/>
            <p:nvPr/>
          </p:nvGrpSpPr>
          <p:grpSpPr>
            <a:xfrm>
              <a:off x="4800689" y="792725"/>
              <a:ext cx="260846" cy="517309"/>
              <a:chOff x="5988298" y="2156024"/>
              <a:chExt cx="415678" cy="824371"/>
            </a:xfrm>
          </p:grpSpPr>
          <p:sp>
            <p:nvSpPr>
              <p:cNvPr id="220" name="角丸四角形 219"/>
              <p:cNvSpPr/>
              <p:nvPr/>
            </p:nvSpPr>
            <p:spPr>
              <a:xfrm>
                <a:off x="6150632" y="2257425"/>
                <a:ext cx="91008" cy="43204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>
              <a:xfrm>
                <a:off x="6150632" y="2156024"/>
                <a:ext cx="91008" cy="21602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角丸四角形 221"/>
              <p:cNvSpPr/>
              <p:nvPr/>
            </p:nvSpPr>
            <p:spPr>
              <a:xfrm>
                <a:off x="6059624" y="2348880"/>
                <a:ext cx="91008" cy="43204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/楕円 222"/>
              <p:cNvSpPr/>
              <p:nvPr/>
            </p:nvSpPr>
            <p:spPr>
              <a:xfrm>
                <a:off x="6059624" y="2247479"/>
                <a:ext cx="91008" cy="21602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角丸四角形 223"/>
              <p:cNvSpPr/>
              <p:nvPr/>
            </p:nvSpPr>
            <p:spPr>
              <a:xfrm>
                <a:off x="6241640" y="2348880"/>
                <a:ext cx="91008" cy="43204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/楕円 224"/>
              <p:cNvSpPr/>
              <p:nvPr/>
            </p:nvSpPr>
            <p:spPr>
              <a:xfrm>
                <a:off x="6241640" y="2247479"/>
                <a:ext cx="91008" cy="21602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星 16 225"/>
              <p:cNvSpPr/>
              <p:nvPr/>
            </p:nvSpPr>
            <p:spPr>
              <a:xfrm>
                <a:off x="5988298" y="2564904"/>
                <a:ext cx="415678" cy="288032"/>
              </a:xfrm>
              <a:prstGeom prst="star16">
                <a:avLst>
                  <a:gd name="adj" fmla="val 41909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台形 226"/>
              <p:cNvSpPr/>
              <p:nvPr/>
            </p:nvSpPr>
            <p:spPr>
              <a:xfrm rot="10800000">
                <a:off x="6011892" y="2764371"/>
                <a:ext cx="368490" cy="216024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9" name="角丸四角形 218"/>
            <p:cNvSpPr/>
            <p:nvPr/>
          </p:nvSpPr>
          <p:spPr>
            <a:xfrm>
              <a:off x="4647953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新年会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28" name="グループ化 227"/>
          <p:cNvGrpSpPr/>
          <p:nvPr/>
        </p:nvGrpSpPr>
        <p:grpSpPr>
          <a:xfrm>
            <a:off x="8727505" y="5726212"/>
            <a:ext cx="576064" cy="592856"/>
            <a:chOff x="8422705" y="836712"/>
            <a:chExt cx="576064" cy="592856"/>
          </a:xfrm>
        </p:grpSpPr>
        <p:sp>
          <p:nvSpPr>
            <p:cNvPr id="229" name="円/楕円 228"/>
            <p:cNvSpPr/>
            <p:nvPr/>
          </p:nvSpPr>
          <p:spPr>
            <a:xfrm>
              <a:off x="8454009" y="836712"/>
              <a:ext cx="520848" cy="520848"/>
            </a:xfrm>
            <a:prstGeom prst="ellipse">
              <a:avLst/>
            </a:prstGeom>
            <a:solidFill>
              <a:srgbClr val="FF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角丸四角形 229"/>
            <p:cNvSpPr/>
            <p:nvPr/>
          </p:nvSpPr>
          <p:spPr>
            <a:xfrm>
              <a:off x="84227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CC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決算日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31" name="テキスト ボックス 230"/>
            <p:cNvSpPr txBox="1"/>
            <p:nvPr/>
          </p:nvSpPr>
          <p:spPr>
            <a:xfrm>
              <a:off x="8481392" y="899428"/>
              <a:ext cx="486245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66811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n w="22225">
                    <a:solidFill>
                      <a:srgbClr val="CC0099"/>
                    </a:solidFill>
                    <a:prstDash val="solid"/>
                  </a:ln>
                  <a:solidFill>
                    <a:schemeClr val="bg1"/>
                  </a:solidFill>
                </a:rPr>
                <a:t>￥</a:t>
              </a:r>
              <a:endParaRPr kumimoji="1" lang="ja-JP" altLang="en-US" b="1" dirty="0">
                <a:ln w="22225">
                  <a:solidFill>
                    <a:srgbClr val="CC0099"/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232" name="グループ化 231"/>
          <p:cNvGrpSpPr/>
          <p:nvPr/>
        </p:nvGrpSpPr>
        <p:grpSpPr>
          <a:xfrm>
            <a:off x="2857253" y="1471712"/>
            <a:ext cx="576064" cy="592856"/>
            <a:chOff x="9042153" y="836712"/>
            <a:chExt cx="576064" cy="592856"/>
          </a:xfrm>
        </p:grpSpPr>
        <p:sp>
          <p:nvSpPr>
            <p:cNvPr id="233" name="円/楕円 232"/>
            <p:cNvSpPr/>
            <p:nvPr/>
          </p:nvSpPr>
          <p:spPr>
            <a:xfrm>
              <a:off x="9073457" y="836712"/>
              <a:ext cx="520848" cy="520848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角丸四角形 233"/>
            <p:cNvSpPr/>
            <p:nvPr/>
          </p:nvSpPr>
          <p:spPr>
            <a:xfrm>
              <a:off x="9042153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創立記念日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235" name="グループ化 234"/>
            <p:cNvGrpSpPr/>
            <p:nvPr/>
          </p:nvGrpSpPr>
          <p:grpSpPr>
            <a:xfrm>
              <a:off x="9154682" y="948680"/>
              <a:ext cx="351005" cy="288032"/>
              <a:chOff x="7894020" y="2348880"/>
              <a:chExt cx="351005" cy="360040"/>
            </a:xfrm>
          </p:grpSpPr>
          <p:sp>
            <p:nvSpPr>
              <p:cNvPr id="236" name="大波 235"/>
              <p:cNvSpPr/>
              <p:nvPr/>
            </p:nvSpPr>
            <p:spPr>
              <a:xfrm>
                <a:off x="7894020" y="2348880"/>
                <a:ext cx="351005" cy="360040"/>
              </a:xfrm>
              <a:prstGeom prst="wave">
                <a:avLst>
                  <a:gd name="adj1" fmla="val 8532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円/楕円 236"/>
              <p:cNvSpPr/>
              <p:nvPr/>
            </p:nvSpPr>
            <p:spPr>
              <a:xfrm>
                <a:off x="8025380" y="2449463"/>
                <a:ext cx="113316" cy="14401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557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グループ化 120"/>
          <p:cNvGrpSpPr/>
          <p:nvPr/>
        </p:nvGrpSpPr>
        <p:grpSpPr>
          <a:xfrm>
            <a:off x="272480" y="836712"/>
            <a:ext cx="576064" cy="592856"/>
            <a:chOff x="272480" y="836712"/>
            <a:chExt cx="576064" cy="592856"/>
          </a:xfrm>
        </p:grpSpPr>
        <p:sp>
          <p:nvSpPr>
            <p:cNvPr id="5" name="円/楕円 4"/>
            <p:cNvSpPr/>
            <p:nvPr/>
          </p:nvSpPr>
          <p:spPr>
            <a:xfrm>
              <a:off x="303784" y="836712"/>
              <a:ext cx="520848" cy="520848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/>
            <p:cNvGrpSpPr/>
            <p:nvPr/>
          </p:nvGrpSpPr>
          <p:grpSpPr>
            <a:xfrm>
              <a:off x="361161" y="915117"/>
              <a:ext cx="422642" cy="370435"/>
              <a:chOff x="749504" y="1330373"/>
              <a:chExt cx="422642" cy="370435"/>
            </a:xfrm>
          </p:grpSpPr>
          <p:sp>
            <p:nvSpPr>
              <p:cNvPr id="36" name="円/楕円 35"/>
              <p:cNvSpPr/>
              <p:nvPr/>
            </p:nvSpPr>
            <p:spPr>
              <a:xfrm>
                <a:off x="749504" y="1330373"/>
                <a:ext cx="198079" cy="19807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片側の 2 つの角を丸めた四角形 36"/>
              <p:cNvSpPr/>
              <p:nvPr/>
            </p:nvSpPr>
            <p:spPr>
              <a:xfrm>
                <a:off x="749504" y="1528452"/>
                <a:ext cx="198079" cy="172356"/>
              </a:xfrm>
              <a:prstGeom prst="round2Same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974067" y="1330373"/>
                <a:ext cx="198079" cy="19807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片側の 2 つの角を丸めた四角形 38"/>
              <p:cNvSpPr/>
              <p:nvPr/>
            </p:nvSpPr>
            <p:spPr>
              <a:xfrm>
                <a:off x="974067" y="1528452"/>
                <a:ext cx="198079" cy="1723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二等辺三角形 39"/>
              <p:cNvSpPr/>
              <p:nvPr/>
            </p:nvSpPr>
            <p:spPr>
              <a:xfrm rot="10800000">
                <a:off x="1040398" y="1528452"/>
                <a:ext cx="65417" cy="100348"/>
              </a:xfrm>
              <a:prstGeom prst="triangl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二等辺三角形 40"/>
              <p:cNvSpPr/>
              <p:nvPr/>
            </p:nvSpPr>
            <p:spPr>
              <a:xfrm rot="10800000">
                <a:off x="815835" y="1528452"/>
                <a:ext cx="65417" cy="100348"/>
              </a:xfrm>
              <a:prstGeom prst="triangl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>
                <a:off x="798815" y="1384572"/>
                <a:ext cx="99456" cy="104792"/>
                <a:chOff x="893105" y="1119827"/>
                <a:chExt cx="99456" cy="130013"/>
              </a:xfrm>
            </p:grpSpPr>
            <p:grpSp>
              <p:nvGrpSpPr>
                <p:cNvPr id="44" name="グループ化 43"/>
                <p:cNvGrpSpPr/>
                <p:nvPr/>
              </p:nvGrpSpPr>
              <p:grpSpPr>
                <a:xfrm>
                  <a:off x="893105" y="1119827"/>
                  <a:ext cx="99456" cy="49483"/>
                  <a:chOff x="893104" y="1123591"/>
                  <a:chExt cx="202861" cy="45719"/>
                </a:xfrm>
              </p:grpSpPr>
              <p:sp>
                <p:nvSpPr>
                  <p:cNvPr id="42" name="円/楕円 41"/>
                  <p:cNvSpPr/>
                  <p:nvPr/>
                </p:nvSpPr>
                <p:spPr>
                  <a:xfrm>
                    <a:off x="893104" y="1123591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42"/>
                  <p:cNvSpPr/>
                  <p:nvPr/>
                </p:nvSpPr>
                <p:spPr>
                  <a:xfrm>
                    <a:off x="1050246" y="1123591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月 44"/>
                <p:cNvSpPr/>
                <p:nvPr/>
              </p:nvSpPr>
              <p:spPr>
                <a:xfrm rot="16200000">
                  <a:off x="919973" y="1177253"/>
                  <a:ext cx="45719" cy="99455"/>
                </a:xfrm>
                <a:prstGeom prst="moon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>
                <a:off x="1023378" y="1384572"/>
                <a:ext cx="99456" cy="104792"/>
                <a:chOff x="893105" y="1119827"/>
                <a:chExt cx="99456" cy="130013"/>
              </a:xfrm>
            </p:grpSpPr>
            <p:grpSp>
              <p:nvGrpSpPr>
                <p:cNvPr id="48" name="グループ化 47"/>
                <p:cNvGrpSpPr/>
                <p:nvPr/>
              </p:nvGrpSpPr>
              <p:grpSpPr>
                <a:xfrm>
                  <a:off x="893105" y="1119827"/>
                  <a:ext cx="99456" cy="49483"/>
                  <a:chOff x="893104" y="1123591"/>
                  <a:chExt cx="202861" cy="45719"/>
                </a:xfrm>
              </p:grpSpPr>
              <p:sp>
                <p:nvSpPr>
                  <p:cNvPr id="50" name="円/楕円 49"/>
                  <p:cNvSpPr/>
                  <p:nvPr/>
                </p:nvSpPr>
                <p:spPr>
                  <a:xfrm>
                    <a:off x="893104" y="1123591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円/楕円 50"/>
                  <p:cNvSpPr/>
                  <p:nvPr/>
                </p:nvSpPr>
                <p:spPr>
                  <a:xfrm>
                    <a:off x="1050246" y="1123591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" name="月 48"/>
                <p:cNvSpPr/>
                <p:nvPr/>
              </p:nvSpPr>
              <p:spPr>
                <a:xfrm rot="16200000">
                  <a:off x="919973" y="1177253"/>
                  <a:ext cx="45719" cy="99455"/>
                </a:xfrm>
                <a:prstGeom prst="moon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3" name="角丸四角形 52"/>
            <p:cNvSpPr/>
            <p:nvPr/>
          </p:nvSpPr>
          <p:spPr>
            <a:xfrm>
              <a:off x="272480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入社式</a:t>
              </a:r>
              <a:endPara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68" name="角丸四角形 67"/>
          <p:cNvSpPr/>
          <p:nvPr/>
        </p:nvSpPr>
        <p:spPr>
          <a:xfrm>
            <a:off x="272480" y="432048"/>
            <a:ext cx="576064" cy="144016"/>
          </a:xfrm>
          <a:prstGeom prst="roundRect">
            <a:avLst>
              <a:gd name="adj" fmla="val 50000"/>
            </a:avLst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入社式</a:t>
            </a:r>
            <a:endParaRPr kumimoji="1"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9" name="角丸四角形 68"/>
          <p:cNvSpPr/>
          <p:nvPr/>
        </p:nvSpPr>
        <p:spPr>
          <a:xfrm>
            <a:off x="897955" y="432048"/>
            <a:ext cx="576064" cy="144016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社員</a:t>
            </a:r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研修</a:t>
            </a:r>
          </a:p>
        </p:txBody>
      </p:sp>
      <p:sp>
        <p:nvSpPr>
          <p:cNvPr id="70" name="角丸四角形 69"/>
          <p:cNvSpPr/>
          <p:nvPr/>
        </p:nvSpPr>
        <p:spPr>
          <a:xfrm>
            <a:off x="1532955" y="432048"/>
            <a:ext cx="576064" cy="144016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お花見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角丸四角形 70"/>
          <p:cNvSpPr/>
          <p:nvPr/>
        </p:nvSpPr>
        <p:spPr>
          <a:xfrm>
            <a:off x="2152403" y="432048"/>
            <a:ext cx="576064" cy="144016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夏季</a:t>
            </a:r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ボーナス</a:t>
            </a:r>
          </a:p>
        </p:txBody>
      </p:sp>
      <p:sp>
        <p:nvSpPr>
          <p:cNvPr id="72" name="角丸四角形 71"/>
          <p:cNvSpPr/>
          <p:nvPr/>
        </p:nvSpPr>
        <p:spPr>
          <a:xfrm>
            <a:off x="2768030" y="432048"/>
            <a:ext cx="576064" cy="144016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冬季ボーナス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3" name="角丸四角形 72"/>
          <p:cNvSpPr/>
          <p:nvPr/>
        </p:nvSpPr>
        <p:spPr>
          <a:xfrm>
            <a:off x="3393505" y="432048"/>
            <a:ext cx="576064" cy="144016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株主総会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4" name="角丸四角形 73"/>
          <p:cNvSpPr/>
          <p:nvPr/>
        </p:nvSpPr>
        <p:spPr>
          <a:xfrm>
            <a:off x="4028505" y="432048"/>
            <a:ext cx="576064" cy="144016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忘年会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4647953" y="432048"/>
            <a:ext cx="576064" cy="14401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新年会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6" name="角丸四角形 75"/>
          <p:cNvSpPr/>
          <p:nvPr/>
        </p:nvSpPr>
        <p:spPr>
          <a:xfrm>
            <a:off x="5282630" y="432048"/>
            <a:ext cx="576064" cy="144016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社員旅行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7" name="角丸四角形 76"/>
          <p:cNvSpPr/>
          <p:nvPr/>
        </p:nvSpPr>
        <p:spPr>
          <a:xfrm>
            <a:off x="5908105" y="432048"/>
            <a:ext cx="576064" cy="144016"/>
          </a:xfrm>
          <a:prstGeom prst="roundRect">
            <a:avLst>
              <a:gd name="adj" fmla="val 50000"/>
            </a:avLst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</a:t>
            </a:r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診査</a:t>
            </a:r>
          </a:p>
        </p:txBody>
      </p:sp>
      <p:sp>
        <p:nvSpPr>
          <p:cNvPr id="78" name="角丸四角形 77"/>
          <p:cNvSpPr/>
          <p:nvPr/>
        </p:nvSpPr>
        <p:spPr>
          <a:xfrm>
            <a:off x="6543105" y="432048"/>
            <a:ext cx="576064" cy="144016"/>
          </a:xfrm>
          <a:prstGeom prst="roundRect">
            <a:avLst>
              <a:gd name="adj" fmla="val 50000"/>
            </a:avLst>
          </a:prstGeom>
          <a:solidFill>
            <a:srgbClr val="8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開発発表会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7162553" y="432048"/>
            <a:ext cx="576064" cy="144016"/>
          </a:xfrm>
          <a:prstGeom prst="roundRect">
            <a:avLst>
              <a:gd name="adj" fmla="val 50000"/>
            </a:avLst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親睦会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0" name="角丸四角形 79"/>
          <p:cNvSpPr/>
          <p:nvPr/>
        </p:nvSpPr>
        <p:spPr>
          <a:xfrm>
            <a:off x="7787705" y="432048"/>
            <a:ext cx="576064" cy="144016"/>
          </a:xfrm>
          <a:prstGeom prst="roundRect">
            <a:avLst>
              <a:gd name="adj" fmla="val 50000"/>
            </a:avLst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面接試験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1" name="角丸四角形 80"/>
          <p:cNvSpPr/>
          <p:nvPr/>
        </p:nvSpPr>
        <p:spPr>
          <a:xfrm>
            <a:off x="8422705" y="432048"/>
            <a:ext cx="576064" cy="144016"/>
          </a:xfrm>
          <a:prstGeom prst="roundRect">
            <a:avLst>
              <a:gd name="adj" fmla="val 50000"/>
            </a:avLst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決算日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角丸四角形 81"/>
          <p:cNvSpPr/>
          <p:nvPr/>
        </p:nvSpPr>
        <p:spPr>
          <a:xfrm>
            <a:off x="9042153" y="432048"/>
            <a:ext cx="576064" cy="144016"/>
          </a:xfrm>
          <a:prstGeom prst="roundRect">
            <a:avLst>
              <a:gd name="adj" fmla="val 50000"/>
            </a:avLst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創立記念日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5" name="グループ化 84"/>
          <p:cNvGrpSpPr/>
          <p:nvPr/>
        </p:nvGrpSpPr>
        <p:grpSpPr>
          <a:xfrm>
            <a:off x="2152403" y="836712"/>
            <a:ext cx="576064" cy="592856"/>
            <a:chOff x="2152403" y="836712"/>
            <a:chExt cx="576064" cy="592856"/>
          </a:xfrm>
        </p:grpSpPr>
        <p:sp>
          <p:nvSpPr>
            <p:cNvPr id="11" name="円/楕円 10"/>
            <p:cNvSpPr/>
            <p:nvPr/>
          </p:nvSpPr>
          <p:spPr>
            <a:xfrm>
              <a:off x="2183707" y="836712"/>
              <a:ext cx="520848" cy="52084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角丸四角形 55"/>
            <p:cNvSpPr/>
            <p:nvPr/>
          </p:nvSpPr>
          <p:spPr>
            <a:xfrm>
              <a:off x="2152403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夏季</a:t>
              </a:r>
              <a:r>
                <a:rPr lang="ja-JP" altLang="en-US" sz="6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ボーナス</a:t>
              </a: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2198936" y="876466"/>
              <a:ext cx="486245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66811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n w="22225">
                    <a:solidFill>
                      <a:schemeClr val="accent6">
                        <a:lumMod val="50000"/>
                      </a:schemeClr>
                    </a:solidFill>
                    <a:prstDash val="solid"/>
                  </a:ln>
                  <a:solidFill>
                    <a:schemeClr val="bg1"/>
                  </a:solidFill>
                </a:rPr>
                <a:t>￥</a:t>
              </a:r>
              <a:endParaRPr kumimoji="1" lang="ja-JP" altLang="en-US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2768030" y="836712"/>
            <a:ext cx="576064" cy="592856"/>
            <a:chOff x="2768030" y="836712"/>
            <a:chExt cx="576064" cy="592856"/>
          </a:xfrm>
        </p:grpSpPr>
        <p:sp>
          <p:nvSpPr>
            <p:cNvPr id="13" name="円/楕円 12"/>
            <p:cNvSpPr/>
            <p:nvPr/>
          </p:nvSpPr>
          <p:spPr>
            <a:xfrm>
              <a:off x="2799334" y="836712"/>
              <a:ext cx="520848" cy="52084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角丸四角形 56"/>
            <p:cNvSpPr/>
            <p:nvPr/>
          </p:nvSpPr>
          <p:spPr>
            <a:xfrm>
              <a:off x="2768030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冬季ボーナス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2818061" y="876466"/>
              <a:ext cx="486245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66811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n w="22225">
                    <a:solidFill>
                      <a:schemeClr val="accent6">
                        <a:lumMod val="50000"/>
                      </a:schemeClr>
                    </a:solidFill>
                    <a:prstDash val="solid"/>
                  </a:ln>
                  <a:solidFill>
                    <a:schemeClr val="bg1"/>
                  </a:solidFill>
                </a:rPr>
                <a:t>￥</a:t>
              </a:r>
              <a:endParaRPr kumimoji="1" lang="ja-JP" altLang="en-US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404" name="グループ化 403"/>
          <p:cNvGrpSpPr/>
          <p:nvPr/>
        </p:nvGrpSpPr>
        <p:grpSpPr>
          <a:xfrm>
            <a:off x="3393505" y="836712"/>
            <a:ext cx="576064" cy="592856"/>
            <a:chOff x="3393505" y="836712"/>
            <a:chExt cx="576064" cy="592856"/>
          </a:xfrm>
        </p:grpSpPr>
        <p:sp>
          <p:nvSpPr>
            <p:cNvPr id="15" name="円/楕円 14"/>
            <p:cNvSpPr/>
            <p:nvPr/>
          </p:nvSpPr>
          <p:spPr>
            <a:xfrm>
              <a:off x="3424809" y="836712"/>
              <a:ext cx="520848" cy="52084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角丸四角形 57"/>
            <p:cNvSpPr/>
            <p:nvPr/>
          </p:nvSpPr>
          <p:spPr>
            <a:xfrm>
              <a:off x="33935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株主総会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17" name="グループ化 116"/>
            <p:cNvGrpSpPr/>
            <p:nvPr/>
          </p:nvGrpSpPr>
          <p:grpSpPr>
            <a:xfrm>
              <a:off x="3508649" y="934116"/>
              <a:ext cx="343867" cy="297236"/>
              <a:chOff x="2165723" y="2105841"/>
              <a:chExt cx="343867" cy="297236"/>
            </a:xfrm>
          </p:grpSpPr>
          <p:grpSp>
            <p:nvGrpSpPr>
              <p:cNvPr id="104" name="グループ化 103"/>
              <p:cNvGrpSpPr/>
              <p:nvPr/>
            </p:nvGrpSpPr>
            <p:grpSpPr>
              <a:xfrm>
                <a:off x="2165723" y="2105841"/>
                <a:ext cx="91454" cy="171031"/>
                <a:chOff x="2165722" y="2105841"/>
                <a:chExt cx="198079" cy="370435"/>
              </a:xfrm>
            </p:grpSpPr>
            <p:sp>
              <p:nvSpPr>
                <p:cNvPr id="88" name="円/楕円 87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片側の 2 つの角を丸めた四角形 88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/>
              <p:cNvGrpSpPr/>
              <p:nvPr/>
            </p:nvGrpSpPr>
            <p:grpSpPr>
              <a:xfrm>
                <a:off x="2289548" y="2105841"/>
                <a:ext cx="91454" cy="171031"/>
                <a:chOff x="2165722" y="2105841"/>
                <a:chExt cx="198079" cy="370435"/>
              </a:xfrm>
            </p:grpSpPr>
            <p:sp>
              <p:nvSpPr>
                <p:cNvPr id="106" name="円/楕円 105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片側の 2 つの角を丸めた四角形 106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" name="グループ化 107"/>
              <p:cNvGrpSpPr/>
              <p:nvPr/>
            </p:nvGrpSpPr>
            <p:grpSpPr>
              <a:xfrm>
                <a:off x="2418136" y="2105841"/>
                <a:ext cx="91454" cy="171031"/>
                <a:chOff x="2165722" y="2105841"/>
                <a:chExt cx="198079" cy="370435"/>
              </a:xfrm>
            </p:grpSpPr>
            <p:sp>
              <p:nvSpPr>
                <p:cNvPr id="109" name="円/楕円 108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片側の 2 つの角を丸めた四角形 109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/>
              <p:cNvGrpSpPr/>
              <p:nvPr/>
            </p:nvGrpSpPr>
            <p:grpSpPr>
              <a:xfrm>
                <a:off x="2227635" y="2232046"/>
                <a:ext cx="91454" cy="171031"/>
                <a:chOff x="2165722" y="2105841"/>
                <a:chExt cx="198079" cy="370435"/>
              </a:xfrm>
            </p:grpSpPr>
            <p:sp>
              <p:nvSpPr>
                <p:cNvPr id="112" name="円/楕円 111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片側の 2 つの角を丸めた四角形 112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" name="グループ化 113"/>
              <p:cNvGrpSpPr/>
              <p:nvPr/>
            </p:nvGrpSpPr>
            <p:grpSpPr>
              <a:xfrm>
                <a:off x="2356223" y="2232046"/>
                <a:ext cx="91454" cy="171031"/>
                <a:chOff x="2165722" y="2105841"/>
                <a:chExt cx="198079" cy="370435"/>
              </a:xfrm>
            </p:grpSpPr>
            <p:sp>
              <p:nvSpPr>
                <p:cNvPr id="115" name="円/楕円 114"/>
                <p:cNvSpPr/>
                <p:nvPr/>
              </p:nvSpPr>
              <p:spPr>
                <a:xfrm>
                  <a:off x="2165722" y="2105841"/>
                  <a:ext cx="198079" cy="19807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片側の 2 つの角を丸めた四角形 115"/>
                <p:cNvSpPr/>
                <p:nvPr/>
              </p:nvSpPr>
              <p:spPr>
                <a:xfrm>
                  <a:off x="2165722" y="2303920"/>
                  <a:ext cx="198079" cy="172356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0" name="グループ化 119"/>
          <p:cNvGrpSpPr/>
          <p:nvPr/>
        </p:nvGrpSpPr>
        <p:grpSpPr>
          <a:xfrm>
            <a:off x="1532955" y="836712"/>
            <a:ext cx="576064" cy="592856"/>
            <a:chOff x="1532955" y="836712"/>
            <a:chExt cx="576064" cy="592856"/>
          </a:xfrm>
        </p:grpSpPr>
        <p:sp>
          <p:nvSpPr>
            <p:cNvPr id="9" name="円/楕円 8"/>
            <p:cNvSpPr/>
            <p:nvPr/>
          </p:nvSpPr>
          <p:spPr>
            <a:xfrm>
              <a:off x="1564259" y="836712"/>
              <a:ext cx="520848" cy="52084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153295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お花見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8" name="円/楕円 117"/>
            <p:cNvSpPr/>
            <p:nvPr/>
          </p:nvSpPr>
          <p:spPr>
            <a:xfrm rot="20612092">
              <a:off x="1625410" y="939880"/>
              <a:ext cx="328529" cy="168202"/>
            </a:xfrm>
            <a:custGeom>
              <a:avLst/>
              <a:gdLst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10991 w 443039"/>
                <a:gd name="connsiteY0" fmla="*/ 109791 h 217803"/>
                <a:gd name="connsiteX1" fmla="*/ 51993 w 443039"/>
                <a:gd name="connsiteY1" fmla="*/ 47296 h 217803"/>
                <a:gd name="connsiteX2" fmla="*/ 227015 w 443039"/>
                <a:gd name="connsiteY2" fmla="*/ 1779 h 217803"/>
                <a:gd name="connsiteX3" fmla="*/ 443039 w 443039"/>
                <a:gd name="connsiteY3" fmla="*/ 109791 h 217803"/>
                <a:gd name="connsiteX4" fmla="*/ 227015 w 443039"/>
                <a:gd name="connsiteY4" fmla="*/ 217803 h 217803"/>
                <a:gd name="connsiteX5" fmla="*/ 10991 w 443039"/>
                <a:gd name="connsiteY5" fmla="*/ 109791 h 217803"/>
                <a:gd name="connsiteX0" fmla="*/ 10991 w 443039"/>
                <a:gd name="connsiteY0" fmla="*/ 109791 h 219687"/>
                <a:gd name="connsiteX1" fmla="*/ 51993 w 443039"/>
                <a:gd name="connsiteY1" fmla="*/ 47296 h 219687"/>
                <a:gd name="connsiteX2" fmla="*/ 227015 w 443039"/>
                <a:gd name="connsiteY2" fmla="*/ 1779 h 219687"/>
                <a:gd name="connsiteX3" fmla="*/ 443039 w 443039"/>
                <a:gd name="connsiteY3" fmla="*/ 109791 h 219687"/>
                <a:gd name="connsiteX4" fmla="*/ 227015 w 443039"/>
                <a:gd name="connsiteY4" fmla="*/ 217803 h 219687"/>
                <a:gd name="connsiteX5" fmla="*/ 54375 w 443039"/>
                <a:gd name="connsiteY5" fmla="*/ 173503 h 219687"/>
                <a:gd name="connsiteX6" fmla="*/ 10991 w 443039"/>
                <a:gd name="connsiteY6" fmla="*/ 109791 h 219687"/>
                <a:gd name="connsiteX0" fmla="*/ 115886 w 397915"/>
                <a:gd name="connsiteY0" fmla="*/ 105028 h 219687"/>
                <a:gd name="connsiteX1" fmla="*/ 6869 w 397915"/>
                <a:gd name="connsiteY1" fmla="*/ 47296 h 219687"/>
                <a:gd name="connsiteX2" fmla="*/ 181891 w 397915"/>
                <a:gd name="connsiteY2" fmla="*/ 1779 h 219687"/>
                <a:gd name="connsiteX3" fmla="*/ 397915 w 397915"/>
                <a:gd name="connsiteY3" fmla="*/ 109791 h 219687"/>
                <a:gd name="connsiteX4" fmla="*/ 181891 w 397915"/>
                <a:gd name="connsiteY4" fmla="*/ 217803 h 219687"/>
                <a:gd name="connsiteX5" fmla="*/ 9251 w 397915"/>
                <a:gd name="connsiteY5" fmla="*/ 173503 h 219687"/>
                <a:gd name="connsiteX6" fmla="*/ 115886 w 397915"/>
                <a:gd name="connsiteY6" fmla="*/ 105028 h 219687"/>
                <a:gd name="connsiteX0" fmla="*/ 115886 w 397915"/>
                <a:gd name="connsiteY0" fmla="*/ 105028 h 219687"/>
                <a:gd name="connsiteX1" fmla="*/ 6869 w 397915"/>
                <a:gd name="connsiteY1" fmla="*/ 47296 h 219687"/>
                <a:gd name="connsiteX2" fmla="*/ 181891 w 397915"/>
                <a:gd name="connsiteY2" fmla="*/ 1779 h 219687"/>
                <a:gd name="connsiteX3" fmla="*/ 397915 w 397915"/>
                <a:gd name="connsiteY3" fmla="*/ 109791 h 219687"/>
                <a:gd name="connsiteX4" fmla="*/ 181891 w 397915"/>
                <a:gd name="connsiteY4" fmla="*/ 217803 h 219687"/>
                <a:gd name="connsiteX5" fmla="*/ 9251 w 397915"/>
                <a:gd name="connsiteY5" fmla="*/ 173503 h 219687"/>
                <a:gd name="connsiteX6" fmla="*/ 115886 w 397915"/>
                <a:gd name="connsiteY6" fmla="*/ 105028 h 219687"/>
                <a:gd name="connsiteX0" fmla="*/ 118507 w 400536"/>
                <a:gd name="connsiteY0" fmla="*/ 105028 h 219687"/>
                <a:gd name="connsiteX1" fmla="*/ 9490 w 400536"/>
                <a:gd name="connsiteY1" fmla="*/ 47296 h 219687"/>
                <a:gd name="connsiteX2" fmla="*/ 184512 w 400536"/>
                <a:gd name="connsiteY2" fmla="*/ 1779 h 219687"/>
                <a:gd name="connsiteX3" fmla="*/ 400536 w 400536"/>
                <a:gd name="connsiteY3" fmla="*/ 109791 h 219687"/>
                <a:gd name="connsiteX4" fmla="*/ 184512 w 400536"/>
                <a:gd name="connsiteY4" fmla="*/ 217803 h 219687"/>
                <a:gd name="connsiteX5" fmla="*/ 11872 w 400536"/>
                <a:gd name="connsiteY5" fmla="*/ 173503 h 219687"/>
                <a:gd name="connsiteX6" fmla="*/ 118507 w 400536"/>
                <a:gd name="connsiteY6" fmla="*/ 105028 h 219687"/>
                <a:gd name="connsiteX0" fmla="*/ 118507 w 400536"/>
                <a:gd name="connsiteY0" fmla="*/ 105028 h 219687"/>
                <a:gd name="connsiteX1" fmla="*/ 9490 w 400536"/>
                <a:gd name="connsiteY1" fmla="*/ 47296 h 219687"/>
                <a:gd name="connsiteX2" fmla="*/ 184512 w 400536"/>
                <a:gd name="connsiteY2" fmla="*/ 1779 h 219687"/>
                <a:gd name="connsiteX3" fmla="*/ 400536 w 400536"/>
                <a:gd name="connsiteY3" fmla="*/ 109791 h 219687"/>
                <a:gd name="connsiteX4" fmla="*/ 184512 w 400536"/>
                <a:gd name="connsiteY4" fmla="*/ 217803 h 219687"/>
                <a:gd name="connsiteX5" fmla="*/ 11872 w 400536"/>
                <a:gd name="connsiteY5" fmla="*/ 173503 h 219687"/>
                <a:gd name="connsiteX6" fmla="*/ 118507 w 400536"/>
                <a:gd name="connsiteY6" fmla="*/ 105028 h 219687"/>
                <a:gd name="connsiteX0" fmla="*/ 118507 w 400536"/>
                <a:gd name="connsiteY0" fmla="*/ 103491 h 218150"/>
                <a:gd name="connsiteX1" fmla="*/ 9490 w 400536"/>
                <a:gd name="connsiteY1" fmla="*/ 45759 h 218150"/>
                <a:gd name="connsiteX2" fmla="*/ 184512 w 400536"/>
                <a:gd name="connsiteY2" fmla="*/ 242 h 218150"/>
                <a:gd name="connsiteX3" fmla="*/ 400536 w 400536"/>
                <a:gd name="connsiteY3" fmla="*/ 108254 h 218150"/>
                <a:gd name="connsiteX4" fmla="*/ 184512 w 400536"/>
                <a:gd name="connsiteY4" fmla="*/ 216266 h 218150"/>
                <a:gd name="connsiteX5" fmla="*/ 11872 w 400536"/>
                <a:gd name="connsiteY5" fmla="*/ 171966 h 218150"/>
                <a:gd name="connsiteX6" fmla="*/ 118507 w 400536"/>
                <a:gd name="connsiteY6" fmla="*/ 103491 h 218150"/>
                <a:gd name="connsiteX0" fmla="*/ 118507 w 400536"/>
                <a:gd name="connsiteY0" fmla="*/ 103491 h 218150"/>
                <a:gd name="connsiteX1" fmla="*/ 9490 w 400536"/>
                <a:gd name="connsiteY1" fmla="*/ 45759 h 218150"/>
                <a:gd name="connsiteX2" fmla="*/ 184512 w 400536"/>
                <a:gd name="connsiteY2" fmla="*/ 242 h 218150"/>
                <a:gd name="connsiteX3" fmla="*/ 400536 w 400536"/>
                <a:gd name="connsiteY3" fmla="*/ 108254 h 218150"/>
                <a:gd name="connsiteX4" fmla="*/ 184512 w 400536"/>
                <a:gd name="connsiteY4" fmla="*/ 216266 h 218150"/>
                <a:gd name="connsiteX5" fmla="*/ 11872 w 400536"/>
                <a:gd name="connsiteY5" fmla="*/ 171966 h 218150"/>
                <a:gd name="connsiteX6" fmla="*/ 118507 w 400536"/>
                <a:gd name="connsiteY6" fmla="*/ 103491 h 218150"/>
                <a:gd name="connsiteX0" fmla="*/ 118507 w 400536"/>
                <a:gd name="connsiteY0" fmla="*/ 103491 h 216968"/>
                <a:gd name="connsiteX1" fmla="*/ 9490 w 400536"/>
                <a:gd name="connsiteY1" fmla="*/ 45759 h 216968"/>
                <a:gd name="connsiteX2" fmla="*/ 184512 w 400536"/>
                <a:gd name="connsiteY2" fmla="*/ 242 h 216968"/>
                <a:gd name="connsiteX3" fmla="*/ 400536 w 400536"/>
                <a:gd name="connsiteY3" fmla="*/ 108254 h 216968"/>
                <a:gd name="connsiteX4" fmla="*/ 184512 w 400536"/>
                <a:gd name="connsiteY4" fmla="*/ 216266 h 216968"/>
                <a:gd name="connsiteX5" fmla="*/ 11872 w 400536"/>
                <a:gd name="connsiteY5" fmla="*/ 171966 h 216968"/>
                <a:gd name="connsiteX6" fmla="*/ 118507 w 400536"/>
                <a:gd name="connsiteY6" fmla="*/ 103491 h 216968"/>
                <a:gd name="connsiteX0" fmla="*/ 118507 w 400536"/>
                <a:gd name="connsiteY0" fmla="*/ 103491 h 216968"/>
                <a:gd name="connsiteX1" fmla="*/ 9490 w 400536"/>
                <a:gd name="connsiteY1" fmla="*/ 45759 h 216968"/>
                <a:gd name="connsiteX2" fmla="*/ 184512 w 400536"/>
                <a:gd name="connsiteY2" fmla="*/ 242 h 216968"/>
                <a:gd name="connsiteX3" fmla="*/ 400536 w 400536"/>
                <a:gd name="connsiteY3" fmla="*/ 108254 h 216968"/>
                <a:gd name="connsiteX4" fmla="*/ 205943 w 400536"/>
                <a:gd name="connsiteY4" fmla="*/ 216266 h 216968"/>
                <a:gd name="connsiteX5" fmla="*/ 11872 w 400536"/>
                <a:gd name="connsiteY5" fmla="*/ 171966 h 216968"/>
                <a:gd name="connsiteX6" fmla="*/ 118507 w 400536"/>
                <a:gd name="connsiteY6" fmla="*/ 103491 h 216968"/>
                <a:gd name="connsiteX0" fmla="*/ 118507 w 412443"/>
                <a:gd name="connsiteY0" fmla="*/ 103553 h 217030"/>
                <a:gd name="connsiteX1" fmla="*/ 9490 w 412443"/>
                <a:gd name="connsiteY1" fmla="*/ 45821 h 217030"/>
                <a:gd name="connsiteX2" fmla="*/ 184512 w 412443"/>
                <a:gd name="connsiteY2" fmla="*/ 304 h 217030"/>
                <a:gd name="connsiteX3" fmla="*/ 412443 w 412443"/>
                <a:gd name="connsiteY3" fmla="*/ 89266 h 217030"/>
                <a:gd name="connsiteX4" fmla="*/ 205943 w 412443"/>
                <a:gd name="connsiteY4" fmla="*/ 216328 h 217030"/>
                <a:gd name="connsiteX5" fmla="*/ 11872 w 412443"/>
                <a:gd name="connsiteY5" fmla="*/ 172028 h 217030"/>
                <a:gd name="connsiteX6" fmla="*/ 118507 w 412443"/>
                <a:gd name="connsiteY6" fmla="*/ 103553 h 217030"/>
                <a:gd name="connsiteX0" fmla="*/ 118507 w 412443"/>
                <a:gd name="connsiteY0" fmla="*/ 103553 h 217030"/>
                <a:gd name="connsiteX1" fmla="*/ 9490 w 412443"/>
                <a:gd name="connsiteY1" fmla="*/ 45821 h 217030"/>
                <a:gd name="connsiteX2" fmla="*/ 184512 w 412443"/>
                <a:gd name="connsiteY2" fmla="*/ 304 h 217030"/>
                <a:gd name="connsiteX3" fmla="*/ 412443 w 412443"/>
                <a:gd name="connsiteY3" fmla="*/ 89266 h 217030"/>
                <a:gd name="connsiteX4" fmla="*/ 205943 w 412443"/>
                <a:gd name="connsiteY4" fmla="*/ 216328 h 217030"/>
                <a:gd name="connsiteX5" fmla="*/ 11872 w 412443"/>
                <a:gd name="connsiteY5" fmla="*/ 172028 h 217030"/>
                <a:gd name="connsiteX6" fmla="*/ 118507 w 412443"/>
                <a:gd name="connsiteY6" fmla="*/ 103553 h 217030"/>
                <a:gd name="connsiteX0" fmla="*/ 118507 w 412443"/>
                <a:gd name="connsiteY0" fmla="*/ 103537 h 217014"/>
                <a:gd name="connsiteX1" fmla="*/ 9490 w 412443"/>
                <a:gd name="connsiteY1" fmla="*/ 45805 h 217014"/>
                <a:gd name="connsiteX2" fmla="*/ 184512 w 412443"/>
                <a:gd name="connsiteY2" fmla="*/ 288 h 217014"/>
                <a:gd name="connsiteX3" fmla="*/ 412443 w 412443"/>
                <a:gd name="connsiteY3" fmla="*/ 89250 h 217014"/>
                <a:gd name="connsiteX4" fmla="*/ 205943 w 412443"/>
                <a:gd name="connsiteY4" fmla="*/ 216312 h 217014"/>
                <a:gd name="connsiteX5" fmla="*/ 11872 w 412443"/>
                <a:gd name="connsiteY5" fmla="*/ 172012 h 217014"/>
                <a:gd name="connsiteX6" fmla="*/ 118507 w 412443"/>
                <a:gd name="connsiteY6" fmla="*/ 103537 h 217014"/>
                <a:gd name="connsiteX0" fmla="*/ 118507 w 424349"/>
                <a:gd name="connsiteY0" fmla="*/ 103784 h 217261"/>
                <a:gd name="connsiteX1" fmla="*/ 9490 w 424349"/>
                <a:gd name="connsiteY1" fmla="*/ 46052 h 217261"/>
                <a:gd name="connsiteX2" fmla="*/ 184512 w 424349"/>
                <a:gd name="connsiteY2" fmla="*/ 535 h 217261"/>
                <a:gd name="connsiteX3" fmla="*/ 424349 w 424349"/>
                <a:gd name="connsiteY3" fmla="*/ 70447 h 217261"/>
                <a:gd name="connsiteX4" fmla="*/ 205943 w 424349"/>
                <a:gd name="connsiteY4" fmla="*/ 216559 h 217261"/>
                <a:gd name="connsiteX5" fmla="*/ 11872 w 424349"/>
                <a:gd name="connsiteY5" fmla="*/ 172259 h 217261"/>
                <a:gd name="connsiteX6" fmla="*/ 118507 w 424349"/>
                <a:gd name="connsiteY6" fmla="*/ 103784 h 21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4349" h="217261">
                  <a:moveTo>
                    <a:pt x="118507" y="103784"/>
                  </a:moveTo>
                  <a:cubicBezTo>
                    <a:pt x="46474" y="75366"/>
                    <a:pt x="-26514" y="64054"/>
                    <a:pt x="9490" y="46052"/>
                  </a:cubicBezTo>
                  <a:cubicBezTo>
                    <a:pt x="45494" y="28050"/>
                    <a:pt x="95526" y="-2737"/>
                    <a:pt x="184512" y="535"/>
                  </a:cubicBezTo>
                  <a:cubicBezTo>
                    <a:pt x="273498" y="-3336"/>
                    <a:pt x="381486" y="13176"/>
                    <a:pt x="424349" y="70447"/>
                  </a:cubicBezTo>
                  <a:cubicBezTo>
                    <a:pt x="400536" y="137243"/>
                    <a:pt x="294533" y="205940"/>
                    <a:pt x="205943" y="216559"/>
                  </a:cubicBezTo>
                  <a:cubicBezTo>
                    <a:pt x="131641" y="222415"/>
                    <a:pt x="47876" y="190261"/>
                    <a:pt x="11872" y="172259"/>
                  </a:cubicBezTo>
                  <a:cubicBezTo>
                    <a:pt x="-24132" y="154257"/>
                    <a:pt x="66517" y="139106"/>
                    <a:pt x="118507" y="103784"/>
                  </a:cubicBezTo>
                  <a:close/>
                </a:path>
              </a:pathLst>
            </a:custGeom>
            <a:solidFill>
              <a:srgbClr val="FF99FF"/>
            </a:solidFill>
            <a:ln w="12700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7"/>
            <p:cNvSpPr/>
            <p:nvPr/>
          </p:nvSpPr>
          <p:spPr>
            <a:xfrm rot="19785717">
              <a:off x="1822102" y="1114657"/>
              <a:ext cx="174698" cy="89443"/>
            </a:xfrm>
            <a:custGeom>
              <a:avLst/>
              <a:gdLst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0 w 432048"/>
                <a:gd name="connsiteY0" fmla="*/ 108012 h 216024"/>
                <a:gd name="connsiteX1" fmla="*/ 216024 w 432048"/>
                <a:gd name="connsiteY1" fmla="*/ 0 h 216024"/>
                <a:gd name="connsiteX2" fmla="*/ 432048 w 432048"/>
                <a:gd name="connsiteY2" fmla="*/ 108012 h 216024"/>
                <a:gd name="connsiteX3" fmla="*/ 216024 w 432048"/>
                <a:gd name="connsiteY3" fmla="*/ 216024 h 216024"/>
                <a:gd name="connsiteX4" fmla="*/ 0 w 432048"/>
                <a:gd name="connsiteY4" fmla="*/ 108012 h 216024"/>
                <a:gd name="connsiteX0" fmla="*/ 10991 w 443039"/>
                <a:gd name="connsiteY0" fmla="*/ 109791 h 217803"/>
                <a:gd name="connsiteX1" fmla="*/ 51993 w 443039"/>
                <a:gd name="connsiteY1" fmla="*/ 47296 h 217803"/>
                <a:gd name="connsiteX2" fmla="*/ 227015 w 443039"/>
                <a:gd name="connsiteY2" fmla="*/ 1779 h 217803"/>
                <a:gd name="connsiteX3" fmla="*/ 443039 w 443039"/>
                <a:gd name="connsiteY3" fmla="*/ 109791 h 217803"/>
                <a:gd name="connsiteX4" fmla="*/ 227015 w 443039"/>
                <a:gd name="connsiteY4" fmla="*/ 217803 h 217803"/>
                <a:gd name="connsiteX5" fmla="*/ 10991 w 443039"/>
                <a:gd name="connsiteY5" fmla="*/ 109791 h 217803"/>
                <a:gd name="connsiteX0" fmla="*/ 10991 w 443039"/>
                <a:gd name="connsiteY0" fmla="*/ 109791 h 219687"/>
                <a:gd name="connsiteX1" fmla="*/ 51993 w 443039"/>
                <a:gd name="connsiteY1" fmla="*/ 47296 h 219687"/>
                <a:gd name="connsiteX2" fmla="*/ 227015 w 443039"/>
                <a:gd name="connsiteY2" fmla="*/ 1779 h 219687"/>
                <a:gd name="connsiteX3" fmla="*/ 443039 w 443039"/>
                <a:gd name="connsiteY3" fmla="*/ 109791 h 219687"/>
                <a:gd name="connsiteX4" fmla="*/ 227015 w 443039"/>
                <a:gd name="connsiteY4" fmla="*/ 217803 h 219687"/>
                <a:gd name="connsiteX5" fmla="*/ 54375 w 443039"/>
                <a:gd name="connsiteY5" fmla="*/ 173503 h 219687"/>
                <a:gd name="connsiteX6" fmla="*/ 10991 w 443039"/>
                <a:gd name="connsiteY6" fmla="*/ 109791 h 219687"/>
                <a:gd name="connsiteX0" fmla="*/ 115886 w 397915"/>
                <a:gd name="connsiteY0" fmla="*/ 105028 h 219687"/>
                <a:gd name="connsiteX1" fmla="*/ 6869 w 397915"/>
                <a:gd name="connsiteY1" fmla="*/ 47296 h 219687"/>
                <a:gd name="connsiteX2" fmla="*/ 181891 w 397915"/>
                <a:gd name="connsiteY2" fmla="*/ 1779 h 219687"/>
                <a:gd name="connsiteX3" fmla="*/ 397915 w 397915"/>
                <a:gd name="connsiteY3" fmla="*/ 109791 h 219687"/>
                <a:gd name="connsiteX4" fmla="*/ 181891 w 397915"/>
                <a:gd name="connsiteY4" fmla="*/ 217803 h 219687"/>
                <a:gd name="connsiteX5" fmla="*/ 9251 w 397915"/>
                <a:gd name="connsiteY5" fmla="*/ 173503 h 219687"/>
                <a:gd name="connsiteX6" fmla="*/ 115886 w 397915"/>
                <a:gd name="connsiteY6" fmla="*/ 105028 h 219687"/>
                <a:gd name="connsiteX0" fmla="*/ 115886 w 397915"/>
                <a:gd name="connsiteY0" fmla="*/ 105028 h 219687"/>
                <a:gd name="connsiteX1" fmla="*/ 6869 w 397915"/>
                <a:gd name="connsiteY1" fmla="*/ 47296 h 219687"/>
                <a:gd name="connsiteX2" fmla="*/ 181891 w 397915"/>
                <a:gd name="connsiteY2" fmla="*/ 1779 h 219687"/>
                <a:gd name="connsiteX3" fmla="*/ 397915 w 397915"/>
                <a:gd name="connsiteY3" fmla="*/ 109791 h 219687"/>
                <a:gd name="connsiteX4" fmla="*/ 181891 w 397915"/>
                <a:gd name="connsiteY4" fmla="*/ 217803 h 219687"/>
                <a:gd name="connsiteX5" fmla="*/ 9251 w 397915"/>
                <a:gd name="connsiteY5" fmla="*/ 173503 h 219687"/>
                <a:gd name="connsiteX6" fmla="*/ 115886 w 397915"/>
                <a:gd name="connsiteY6" fmla="*/ 105028 h 219687"/>
                <a:gd name="connsiteX0" fmla="*/ 118507 w 400536"/>
                <a:gd name="connsiteY0" fmla="*/ 105028 h 219687"/>
                <a:gd name="connsiteX1" fmla="*/ 9490 w 400536"/>
                <a:gd name="connsiteY1" fmla="*/ 47296 h 219687"/>
                <a:gd name="connsiteX2" fmla="*/ 184512 w 400536"/>
                <a:gd name="connsiteY2" fmla="*/ 1779 h 219687"/>
                <a:gd name="connsiteX3" fmla="*/ 400536 w 400536"/>
                <a:gd name="connsiteY3" fmla="*/ 109791 h 219687"/>
                <a:gd name="connsiteX4" fmla="*/ 184512 w 400536"/>
                <a:gd name="connsiteY4" fmla="*/ 217803 h 219687"/>
                <a:gd name="connsiteX5" fmla="*/ 11872 w 400536"/>
                <a:gd name="connsiteY5" fmla="*/ 173503 h 219687"/>
                <a:gd name="connsiteX6" fmla="*/ 118507 w 400536"/>
                <a:gd name="connsiteY6" fmla="*/ 105028 h 219687"/>
                <a:gd name="connsiteX0" fmla="*/ 118507 w 400536"/>
                <a:gd name="connsiteY0" fmla="*/ 105028 h 219687"/>
                <a:gd name="connsiteX1" fmla="*/ 9490 w 400536"/>
                <a:gd name="connsiteY1" fmla="*/ 47296 h 219687"/>
                <a:gd name="connsiteX2" fmla="*/ 184512 w 400536"/>
                <a:gd name="connsiteY2" fmla="*/ 1779 h 219687"/>
                <a:gd name="connsiteX3" fmla="*/ 400536 w 400536"/>
                <a:gd name="connsiteY3" fmla="*/ 109791 h 219687"/>
                <a:gd name="connsiteX4" fmla="*/ 184512 w 400536"/>
                <a:gd name="connsiteY4" fmla="*/ 217803 h 219687"/>
                <a:gd name="connsiteX5" fmla="*/ 11872 w 400536"/>
                <a:gd name="connsiteY5" fmla="*/ 173503 h 219687"/>
                <a:gd name="connsiteX6" fmla="*/ 118507 w 400536"/>
                <a:gd name="connsiteY6" fmla="*/ 105028 h 219687"/>
                <a:gd name="connsiteX0" fmla="*/ 118507 w 400536"/>
                <a:gd name="connsiteY0" fmla="*/ 103491 h 218150"/>
                <a:gd name="connsiteX1" fmla="*/ 9490 w 400536"/>
                <a:gd name="connsiteY1" fmla="*/ 45759 h 218150"/>
                <a:gd name="connsiteX2" fmla="*/ 184512 w 400536"/>
                <a:gd name="connsiteY2" fmla="*/ 242 h 218150"/>
                <a:gd name="connsiteX3" fmla="*/ 400536 w 400536"/>
                <a:gd name="connsiteY3" fmla="*/ 108254 h 218150"/>
                <a:gd name="connsiteX4" fmla="*/ 184512 w 400536"/>
                <a:gd name="connsiteY4" fmla="*/ 216266 h 218150"/>
                <a:gd name="connsiteX5" fmla="*/ 11872 w 400536"/>
                <a:gd name="connsiteY5" fmla="*/ 171966 h 218150"/>
                <a:gd name="connsiteX6" fmla="*/ 118507 w 400536"/>
                <a:gd name="connsiteY6" fmla="*/ 103491 h 218150"/>
                <a:gd name="connsiteX0" fmla="*/ 118507 w 400536"/>
                <a:gd name="connsiteY0" fmla="*/ 103491 h 218150"/>
                <a:gd name="connsiteX1" fmla="*/ 9490 w 400536"/>
                <a:gd name="connsiteY1" fmla="*/ 45759 h 218150"/>
                <a:gd name="connsiteX2" fmla="*/ 184512 w 400536"/>
                <a:gd name="connsiteY2" fmla="*/ 242 h 218150"/>
                <a:gd name="connsiteX3" fmla="*/ 400536 w 400536"/>
                <a:gd name="connsiteY3" fmla="*/ 108254 h 218150"/>
                <a:gd name="connsiteX4" fmla="*/ 184512 w 400536"/>
                <a:gd name="connsiteY4" fmla="*/ 216266 h 218150"/>
                <a:gd name="connsiteX5" fmla="*/ 11872 w 400536"/>
                <a:gd name="connsiteY5" fmla="*/ 171966 h 218150"/>
                <a:gd name="connsiteX6" fmla="*/ 118507 w 400536"/>
                <a:gd name="connsiteY6" fmla="*/ 103491 h 218150"/>
                <a:gd name="connsiteX0" fmla="*/ 118507 w 400536"/>
                <a:gd name="connsiteY0" fmla="*/ 103491 h 216968"/>
                <a:gd name="connsiteX1" fmla="*/ 9490 w 400536"/>
                <a:gd name="connsiteY1" fmla="*/ 45759 h 216968"/>
                <a:gd name="connsiteX2" fmla="*/ 184512 w 400536"/>
                <a:gd name="connsiteY2" fmla="*/ 242 h 216968"/>
                <a:gd name="connsiteX3" fmla="*/ 400536 w 400536"/>
                <a:gd name="connsiteY3" fmla="*/ 108254 h 216968"/>
                <a:gd name="connsiteX4" fmla="*/ 184512 w 400536"/>
                <a:gd name="connsiteY4" fmla="*/ 216266 h 216968"/>
                <a:gd name="connsiteX5" fmla="*/ 11872 w 400536"/>
                <a:gd name="connsiteY5" fmla="*/ 171966 h 216968"/>
                <a:gd name="connsiteX6" fmla="*/ 118507 w 400536"/>
                <a:gd name="connsiteY6" fmla="*/ 103491 h 216968"/>
                <a:gd name="connsiteX0" fmla="*/ 118507 w 400536"/>
                <a:gd name="connsiteY0" fmla="*/ 103491 h 216968"/>
                <a:gd name="connsiteX1" fmla="*/ 9490 w 400536"/>
                <a:gd name="connsiteY1" fmla="*/ 45759 h 216968"/>
                <a:gd name="connsiteX2" fmla="*/ 184512 w 400536"/>
                <a:gd name="connsiteY2" fmla="*/ 242 h 216968"/>
                <a:gd name="connsiteX3" fmla="*/ 400536 w 400536"/>
                <a:gd name="connsiteY3" fmla="*/ 108254 h 216968"/>
                <a:gd name="connsiteX4" fmla="*/ 205943 w 400536"/>
                <a:gd name="connsiteY4" fmla="*/ 216266 h 216968"/>
                <a:gd name="connsiteX5" fmla="*/ 11872 w 400536"/>
                <a:gd name="connsiteY5" fmla="*/ 171966 h 216968"/>
                <a:gd name="connsiteX6" fmla="*/ 118507 w 400536"/>
                <a:gd name="connsiteY6" fmla="*/ 103491 h 216968"/>
                <a:gd name="connsiteX0" fmla="*/ 118507 w 412443"/>
                <a:gd name="connsiteY0" fmla="*/ 103553 h 217030"/>
                <a:gd name="connsiteX1" fmla="*/ 9490 w 412443"/>
                <a:gd name="connsiteY1" fmla="*/ 45821 h 217030"/>
                <a:gd name="connsiteX2" fmla="*/ 184512 w 412443"/>
                <a:gd name="connsiteY2" fmla="*/ 304 h 217030"/>
                <a:gd name="connsiteX3" fmla="*/ 412443 w 412443"/>
                <a:gd name="connsiteY3" fmla="*/ 89266 h 217030"/>
                <a:gd name="connsiteX4" fmla="*/ 205943 w 412443"/>
                <a:gd name="connsiteY4" fmla="*/ 216328 h 217030"/>
                <a:gd name="connsiteX5" fmla="*/ 11872 w 412443"/>
                <a:gd name="connsiteY5" fmla="*/ 172028 h 217030"/>
                <a:gd name="connsiteX6" fmla="*/ 118507 w 412443"/>
                <a:gd name="connsiteY6" fmla="*/ 103553 h 217030"/>
                <a:gd name="connsiteX0" fmla="*/ 118507 w 412443"/>
                <a:gd name="connsiteY0" fmla="*/ 103553 h 217030"/>
                <a:gd name="connsiteX1" fmla="*/ 9490 w 412443"/>
                <a:gd name="connsiteY1" fmla="*/ 45821 h 217030"/>
                <a:gd name="connsiteX2" fmla="*/ 184512 w 412443"/>
                <a:gd name="connsiteY2" fmla="*/ 304 h 217030"/>
                <a:gd name="connsiteX3" fmla="*/ 412443 w 412443"/>
                <a:gd name="connsiteY3" fmla="*/ 89266 h 217030"/>
                <a:gd name="connsiteX4" fmla="*/ 205943 w 412443"/>
                <a:gd name="connsiteY4" fmla="*/ 216328 h 217030"/>
                <a:gd name="connsiteX5" fmla="*/ 11872 w 412443"/>
                <a:gd name="connsiteY5" fmla="*/ 172028 h 217030"/>
                <a:gd name="connsiteX6" fmla="*/ 118507 w 412443"/>
                <a:gd name="connsiteY6" fmla="*/ 103553 h 217030"/>
                <a:gd name="connsiteX0" fmla="*/ 118507 w 412443"/>
                <a:gd name="connsiteY0" fmla="*/ 103537 h 217014"/>
                <a:gd name="connsiteX1" fmla="*/ 9490 w 412443"/>
                <a:gd name="connsiteY1" fmla="*/ 45805 h 217014"/>
                <a:gd name="connsiteX2" fmla="*/ 184512 w 412443"/>
                <a:gd name="connsiteY2" fmla="*/ 288 h 217014"/>
                <a:gd name="connsiteX3" fmla="*/ 412443 w 412443"/>
                <a:gd name="connsiteY3" fmla="*/ 89250 h 217014"/>
                <a:gd name="connsiteX4" fmla="*/ 205943 w 412443"/>
                <a:gd name="connsiteY4" fmla="*/ 216312 h 217014"/>
                <a:gd name="connsiteX5" fmla="*/ 11872 w 412443"/>
                <a:gd name="connsiteY5" fmla="*/ 172012 h 217014"/>
                <a:gd name="connsiteX6" fmla="*/ 118507 w 412443"/>
                <a:gd name="connsiteY6" fmla="*/ 103537 h 217014"/>
                <a:gd name="connsiteX0" fmla="*/ 118507 w 424349"/>
                <a:gd name="connsiteY0" fmla="*/ 103784 h 217261"/>
                <a:gd name="connsiteX1" fmla="*/ 9490 w 424349"/>
                <a:gd name="connsiteY1" fmla="*/ 46052 h 217261"/>
                <a:gd name="connsiteX2" fmla="*/ 184512 w 424349"/>
                <a:gd name="connsiteY2" fmla="*/ 535 h 217261"/>
                <a:gd name="connsiteX3" fmla="*/ 424349 w 424349"/>
                <a:gd name="connsiteY3" fmla="*/ 70447 h 217261"/>
                <a:gd name="connsiteX4" fmla="*/ 205943 w 424349"/>
                <a:gd name="connsiteY4" fmla="*/ 216559 h 217261"/>
                <a:gd name="connsiteX5" fmla="*/ 11872 w 424349"/>
                <a:gd name="connsiteY5" fmla="*/ 172259 h 217261"/>
                <a:gd name="connsiteX6" fmla="*/ 118507 w 424349"/>
                <a:gd name="connsiteY6" fmla="*/ 103784 h 21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4349" h="217261">
                  <a:moveTo>
                    <a:pt x="118507" y="103784"/>
                  </a:moveTo>
                  <a:cubicBezTo>
                    <a:pt x="46474" y="75366"/>
                    <a:pt x="-26514" y="64054"/>
                    <a:pt x="9490" y="46052"/>
                  </a:cubicBezTo>
                  <a:cubicBezTo>
                    <a:pt x="45494" y="28050"/>
                    <a:pt x="95526" y="-2737"/>
                    <a:pt x="184512" y="535"/>
                  </a:cubicBezTo>
                  <a:cubicBezTo>
                    <a:pt x="273498" y="-3336"/>
                    <a:pt x="381486" y="13176"/>
                    <a:pt x="424349" y="70447"/>
                  </a:cubicBezTo>
                  <a:cubicBezTo>
                    <a:pt x="400536" y="137243"/>
                    <a:pt x="294533" y="205940"/>
                    <a:pt x="205943" y="216559"/>
                  </a:cubicBezTo>
                  <a:cubicBezTo>
                    <a:pt x="131641" y="222415"/>
                    <a:pt x="47876" y="190261"/>
                    <a:pt x="11872" y="172259"/>
                  </a:cubicBezTo>
                  <a:cubicBezTo>
                    <a:pt x="-24132" y="154257"/>
                    <a:pt x="66517" y="139106"/>
                    <a:pt x="118507" y="103784"/>
                  </a:cubicBezTo>
                  <a:close/>
                </a:path>
              </a:pathLst>
            </a:custGeom>
            <a:solidFill>
              <a:srgbClr val="FF99FF"/>
            </a:solidFill>
            <a:ln w="12700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4028505" y="836712"/>
            <a:ext cx="576064" cy="592856"/>
            <a:chOff x="4028505" y="836712"/>
            <a:chExt cx="576064" cy="592856"/>
          </a:xfrm>
        </p:grpSpPr>
        <p:sp>
          <p:nvSpPr>
            <p:cNvPr id="17" name="円/楕円 16"/>
            <p:cNvSpPr/>
            <p:nvPr/>
          </p:nvSpPr>
          <p:spPr>
            <a:xfrm>
              <a:off x="4059809" y="836712"/>
              <a:ext cx="520848" cy="52084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角丸四角形 58"/>
            <p:cNvSpPr/>
            <p:nvPr/>
          </p:nvSpPr>
          <p:spPr>
            <a:xfrm>
              <a:off x="40285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忘年会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29" name="グループ化 128"/>
            <p:cNvGrpSpPr/>
            <p:nvPr/>
          </p:nvGrpSpPr>
          <p:grpSpPr>
            <a:xfrm>
              <a:off x="4115037" y="854860"/>
              <a:ext cx="333908" cy="373961"/>
              <a:chOff x="3150034" y="2276872"/>
              <a:chExt cx="450069" cy="504056"/>
            </a:xfrm>
          </p:grpSpPr>
          <p:sp>
            <p:nvSpPr>
              <p:cNvPr id="123" name="角丸四角形 122"/>
              <p:cNvSpPr/>
              <p:nvPr/>
            </p:nvSpPr>
            <p:spPr>
              <a:xfrm>
                <a:off x="3452689" y="2323260"/>
                <a:ext cx="88230" cy="195256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角丸四角形 123"/>
              <p:cNvSpPr/>
              <p:nvPr/>
            </p:nvSpPr>
            <p:spPr>
              <a:xfrm>
                <a:off x="3393505" y="2420888"/>
                <a:ext cx="206598" cy="360040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台形 124"/>
              <p:cNvSpPr/>
              <p:nvPr/>
            </p:nvSpPr>
            <p:spPr>
              <a:xfrm rot="10800000">
                <a:off x="3403649" y="2276872"/>
                <a:ext cx="186309" cy="72008"/>
              </a:xfrm>
              <a:prstGeom prst="trapezoid">
                <a:avLst>
                  <a:gd name="adj" fmla="val 6799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126"/>
              <p:cNvSpPr/>
              <p:nvPr/>
            </p:nvSpPr>
            <p:spPr>
              <a:xfrm>
                <a:off x="3255863" y="2708922"/>
                <a:ext cx="88230" cy="72006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台形 127"/>
              <p:cNvSpPr/>
              <p:nvPr/>
            </p:nvSpPr>
            <p:spPr>
              <a:xfrm rot="10800000">
                <a:off x="3150034" y="2564904"/>
                <a:ext cx="299890" cy="167210"/>
              </a:xfrm>
              <a:prstGeom prst="trapezoid">
                <a:avLst>
                  <a:gd name="adj" fmla="val 55173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1" name="グループ化 400"/>
          <p:cNvGrpSpPr/>
          <p:nvPr/>
        </p:nvGrpSpPr>
        <p:grpSpPr>
          <a:xfrm>
            <a:off x="5282630" y="836712"/>
            <a:ext cx="576064" cy="592856"/>
            <a:chOff x="5282630" y="836712"/>
            <a:chExt cx="576064" cy="592856"/>
          </a:xfrm>
        </p:grpSpPr>
        <p:sp>
          <p:nvSpPr>
            <p:cNvPr id="21" name="円/楕円 20"/>
            <p:cNvSpPr/>
            <p:nvPr/>
          </p:nvSpPr>
          <p:spPr>
            <a:xfrm>
              <a:off x="5313934" y="836712"/>
              <a:ext cx="520848" cy="52084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5282630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社員旅行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55" name="グループ化 154"/>
            <p:cNvGrpSpPr/>
            <p:nvPr/>
          </p:nvGrpSpPr>
          <p:grpSpPr>
            <a:xfrm>
              <a:off x="5356994" y="875808"/>
              <a:ext cx="468263" cy="371566"/>
              <a:chOff x="3632474" y="1878158"/>
              <a:chExt cx="769296" cy="610436"/>
            </a:xfrm>
          </p:grpSpPr>
          <p:sp>
            <p:nvSpPr>
              <p:cNvPr id="145" name="雲 144"/>
              <p:cNvSpPr/>
              <p:nvPr/>
            </p:nvSpPr>
            <p:spPr>
              <a:xfrm>
                <a:off x="3632474" y="1916832"/>
                <a:ext cx="312414" cy="190022"/>
              </a:xfrm>
              <a:prstGeom prst="cloud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雲 145"/>
              <p:cNvSpPr/>
              <p:nvPr/>
            </p:nvSpPr>
            <p:spPr>
              <a:xfrm>
                <a:off x="4089356" y="2263516"/>
                <a:ext cx="312414" cy="190022"/>
              </a:xfrm>
              <a:prstGeom prst="cloud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/>
              <p:cNvGrpSpPr/>
              <p:nvPr/>
            </p:nvGrpSpPr>
            <p:grpSpPr>
              <a:xfrm rot="3600000">
                <a:off x="3685233" y="1916832"/>
                <a:ext cx="610436" cy="533087"/>
                <a:chOff x="3685233" y="1916832"/>
                <a:chExt cx="610436" cy="533087"/>
              </a:xfrm>
              <a:solidFill>
                <a:schemeClr val="bg1"/>
              </a:solidFill>
            </p:grpSpPr>
            <p:grpSp>
              <p:nvGrpSpPr>
                <p:cNvPr id="148" name="グループ化 147"/>
                <p:cNvGrpSpPr/>
                <p:nvPr/>
              </p:nvGrpSpPr>
              <p:grpSpPr>
                <a:xfrm>
                  <a:off x="3818477" y="2206483"/>
                  <a:ext cx="343948" cy="243436"/>
                  <a:chOff x="3685233" y="2076571"/>
                  <a:chExt cx="610436" cy="432048"/>
                </a:xfrm>
                <a:grpFill/>
              </p:grpSpPr>
              <p:sp>
                <p:nvSpPr>
                  <p:cNvPr id="152" name="直角三角形 151"/>
                  <p:cNvSpPr/>
                  <p:nvPr/>
                </p:nvSpPr>
                <p:spPr>
                  <a:xfrm>
                    <a:off x="4028505" y="2292596"/>
                    <a:ext cx="267164" cy="150216"/>
                  </a:xfrm>
                  <a:prstGeom prst="rtTriangl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直角三角形 152"/>
                  <p:cNvSpPr/>
                  <p:nvPr/>
                </p:nvSpPr>
                <p:spPr>
                  <a:xfrm flipH="1">
                    <a:off x="3685233" y="2292596"/>
                    <a:ext cx="267164" cy="150216"/>
                  </a:xfrm>
                  <a:prstGeom prst="rtTriangl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角丸四角形 153"/>
                  <p:cNvSpPr/>
                  <p:nvPr/>
                </p:nvSpPr>
                <p:spPr>
                  <a:xfrm>
                    <a:off x="3945657" y="2076571"/>
                    <a:ext cx="82847" cy="43204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9" name="直角三角形 148"/>
                <p:cNvSpPr/>
                <p:nvPr/>
              </p:nvSpPr>
              <p:spPr>
                <a:xfrm>
                  <a:off x="4028505" y="2051296"/>
                  <a:ext cx="267164" cy="150216"/>
                </a:xfrm>
                <a:prstGeom prst="rtTriangl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直角三角形 149"/>
                <p:cNvSpPr/>
                <p:nvPr/>
              </p:nvSpPr>
              <p:spPr>
                <a:xfrm flipH="1">
                  <a:off x="3685233" y="2051296"/>
                  <a:ext cx="267164" cy="150216"/>
                </a:xfrm>
                <a:prstGeom prst="rtTriangl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角丸四角形 150"/>
                <p:cNvSpPr/>
                <p:nvPr/>
              </p:nvSpPr>
              <p:spPr>
                <a:xfrm>
                  <a:off x="3945657" y="1916832"/>
                  <a:ext cx="82848" cy="432048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00" name="グループ化 399"/>
          <p:cNvGrpSpPr/>
          <p:nvPr/>
        </p:nvGrpSpPr>
        <p:grpSpPr>
          <a:xfrm>
            <a:off x="5908105" y="836712"/>
            <a:ext cx="576064" cy="592856"/>
            <a:chOff x="5908105" y="836712"/>
            <a:chExt cx="576064" cy="592856"/>
          </a:xfrm>
        </p:grpSpPr>
        <p:sp>
          <p:nvSpPr>
            <p:cNvPr id="23" name="円/楕円 22"/>
            <p:cNvSpPr/>
            <p:nvPr/>
          </p:nvSpPr>
          <p:spPr>
            <a:xfrm>
              <a:off x="5939409" y="836712"/>
              <a:ext cx="520848" cy="520848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59081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健康</a:t>
              </a:r>
              <a:r>
                <a:rPr lang="ja-JP" altLang="en-US" sz="6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診査</a:t>
              </a:r>
            </a:p>
          </p:txBody>
        </p:sp>
        <p:sp>
          <p:nvSpPr>
            <p:cNvPr id="156" name="ハート 155"/>
            <p:cNvSpPr/>
            <p:nvPr/>
          </p:nvSpPr>
          <p:spPr>
            <a:xfrm>
              <a:off x="6039285" y="923008"/>
              <a:ext cx="313704" cy="313704"/>
            </a:xfrm>
            <a:prstGeom prst="hear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5" name="グループ化 404"/>
          <p:cNvGrpSpPr/>
          <p:nvPr/>
        </p:nvGrpSpPr>
        <p:grpSpPr>
          <a:xfrm>
            <a:off x="897955" y="836712"/>
            <a:ext cx="576064" cy="592856"/>
            <a:chOff x="897955" y="836712"/>
            <a:chExt cx="576064" cy="592856"/>
          </a:xfrm>
        </p:grpSpPr>
        <p:sp>
          <p:nvSpPr>
            <p:cNvPr id="7" name="円/楕円 6"/>
            <p:cNvSpPr/>
            <p:nvPr/>
          </p:nvSpPr>
          <p:spPr>
            <a:xfrm>
              <a:off x="929259" y="836712"/>
              <a:ext cx="520848" cy="52084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89795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社員</a:t>
              </a:r>
              <a:r>
                <a:rPr lang="ja-JP" altLang="en-US" sz="6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研修</a:t>
              </a:r>
            </a:p>
          </p:txBody>
        </p:sp>
        <p:grpSp>
          <p:nvGrpSpPr>
            <p:cNvPr id="214" name="グループ化 213"/>
            <p:cNvGrpSpPr/>
            <p:nvPr/>
          </p:nvGrpSpPr>
          <p:grpSpPr>
            <a:xfrm>
              <a:off x="961179" y="919599"/>
              <a:ext cx="451696" cy="324134"/>
              <a:chOff x="251237" y="2062879"/>
              <a:chExt cx="648953" cy="465685"/>
            </a:xfrm>
          </p:grpSpPr>
          <p:grpSp>
            <p:nvGrpSpPr>
              <p:cNvPr id="195" name="グループ化 194"/>
              <p:cNvGrpSpPr/>
              <p:nvPr/>
            </p:nvGrpSpPr>
            <p:grpSpPr>
              <a:xfrm>
                <a:off x="361161" y="2062879"/>
                <a:ext cx="198079" cy="370435"/>
                <a:chOff x="361161" y="2062879"/>
                <a:chExt cx="198079" cy="370435"/>
              </a:xfrm>
            </p:grpSpPr>
            <p:sp>
              <p:nvSpPr>
                <p:cNvPr id="161" name="円/楕円 160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片側の 2 つの角を丸めた四角形 161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二等辺三角形 165"/>
                <p:cNvSpPr/>
                <p:nvPr/>
              </p:nvSpPr>
              <p:spPr>
                <a:xfrm rot="10800000">
                  <a:off x="454804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7" name="グループ化 166"/>
                <p:cNvGrpSpPr/>
                <p:nvPr/>
              </p:nvGrpSpPr>
              <p:grpSpPr>
                <a:xfrm>
                  <a:off x="437781" y="2117076"/>
                  <a:ext cx="99458" cy="104791"/>
                  <a:chOff x="920414" y="1119827"/>
                  <a:chExt cx="99458" cy="130012"/>
                </a:xfrm>
              </p:grpSpPr>
              <p:grpSp>
                <p:nvGrpSpPr>
                  <p:cNvPr id="173" name="グループ化 172"/>
                  <p:cNvGrpSpPr/>
                  <p:nvPr/>
                </p:nvGrpSpPr>
                <p:grpSpPr>
                  <a:xfrm>
                    <a:off x="920414" y="1119827"/>
                    <a:ext cx="99456" cy="49483"/>
                    <a:chOff x="948812" y="1123591"/>
                    <a:chExt cx="202862" cy="45719"/>
                  </a:xfrm>
                </p:grpSpPr>
                <p:sp>
                  <p:nvSpPr>
                    <p:cNvPr id="175" name="円/楕円 174"/>
                    <p:cNvSpPr/>
                    <p:nvPr/>
                  </p:nvSpPr>
                  <p:spPr>
                    <a:xfrm>
                      <a:off x="948812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円/楕円 175"/>
                    <p:cNvSpPr/>
                    <p:nvPr/>
                  </p:nvSpPr>
                  <p:spPr>
                    <a:xfrm>
                      <a:off x="1105956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4" name="月 173"/>
                  <p:cNvSpPr/>
                  <p:nvPr/>
                </p:nvSpPr>
                <p:spPr>
                  <a:xfrm rot="16200000">
                    <a:off x="947285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4" name="グループ化 193"/>
              <p:cNvGrpSpPr/>
              <p:nvPr/>
            </p:nvGrpSpPr>
            <p:grpSpPr>
              <a:xfrm>
                <a:off x="585724" y="2062879"/>
                <a:ext cx="198079" cy="370435"/>
                <a:chOff x="585724" y="2062879"/>
                <a:chExt cx="198079" cy="370435"/>
              </a:xfrm>
            </p:grpSpPr>
            <p:sp>
              <p:nvSpPr>
                <p:cNvPr id="163" name="円/楕円 162"/>
                <p:cNvSpPr/>
                <p:nvPr/>
              </p:nvSpPr>
              <p:spPr>
                <a:xfrm>
                  <a:off x="585724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片側の 2 つの角を丸めた四角形 163"/>
                <p:cNvSpPr/>
                <p:nvPr/>
              </p:nvSpPr>
              <p:spPr>
                <a:xfrm>
                  <a:off x="585724" y="2260958"/>
                  <a:ext cx="198079" cy="1723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二等辺三角形 164"/>
                <p:cNvSpPr/>
                <p:nvPr/>
              </p:nvSpPr>
              <p:spPr>
                <a:xfrm rot="10800000">
                  <a:off x="630882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8" name="グループ化 167"/>
                <p:cNvGrpSpPr/>
                <p:nvPr/>
              </p:nvGrpSpPr>
              <p:grpSpPr>
                <a:xfrm>
                  <a:off x="613862" y="2117076"/>
                  <a:ext cx="99456" cy="104791"/>
                  <a:chOff x="871932" y="1119827"/>
                  <a:chExt cx="99456" cy="130012"/>
                </a:xfrm>
              </p:grpSpPr>
              <p:grpSp>
                <p:nvGrpSpPr>
                  <p:cNvPr id="169" name="グループ化 168"/>
                  <p:cNvGrpSpPr/>
                  <p:nvPr/>
                </p:nvGrpSpPr>
                <p:grpSpPr>
                  <a:xfrm>
                    <a:off x="871932" y="1119827"/>
                    <a:ext cx="99456" cy="49483"/>
                    <a:chOff x="849917" y="1123591"/>
                    <a:chExt cx="202861" cy="45719"/>
                  </a:xfrm>
                </p:grpSpPr>
                <p:sp>
                  <p:nvSpPr>
                    <p:cNvPr id="171" name="円/楕円 170"/>
                    <p:cNvSpPr/>
                    <p:nvPr/>
                  </p:nvSpPr>
                  <p:spPr>
                    <a:xfrm>
                      <a:off x="849917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" name="円/楕円 171"/>
                    <p:cNvSpPr/>
                    <p:nvPr/>
                  </p:nvSpPr>
                  <p:spPr>
                    <a:xfrm>
                      <a:off x="1007060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0" name="月 169"/>
                  <p:cNvSpPr/>
                  <p:nvPr/>
                </p:nvSpPr>
                <p:spPr>
                  <a:xfrm rot="16200000">
                    <a:off x="898800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6" name="グループ化 195"/>
              <p:cNvGrpSpPr/>
              <p:nvPr/>
            </p:nvGrpSpPr>
            <p:grpSpPr>
              <a:xfrm>
                <a:off x="702111" y="2158129"/>
                <a:ext cx="198079" cy="370435"/>
                <a:chOff x="585724" y="2062879"/>
                <a:chExt cx="198079" cy="370435"/>
              </a:xfrm>
            </p:grpSpPr>
            <p:sp>
              <p:nvSpPr>
                <p:cNvPr id="197" name="円/楕円 196"/>
                <p:cNvSpPr/>
                <p:nvPr/>
              </p:nvSpPr>
              <p:spPr>
                <a:xfrm>
                  <a:off x="585724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片側の 2 つの角を丸めた四角形 197"/>
                <p:cNvSpPr/>
                <p:nvPr/>
              </p:nvSpPr>
              <p:spPr>
                <a:xfrm>
                  <a:off x="585724" y="2260958"/>
                  <a:ext cx="198079" cy="1723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二等辺三角形 198"/>
                <p:cNvSpPr/>
                <p:nvPr/>
              </p:nvSpPr>
              <p:spPr>
                <a:xfrm rot="10800000">
                  <a:off x="630882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0" name="グループ化 199"/>
                <p:cNvGrpSpPr/>
                <p:nvPr/>
              </p:nvGrpSpPr>
              <p:grpSpPr>
                <a:xfrm>
                  <a:off x="613862" y="2117076"/>
                  <a:ext cx="99456" cy="104791"/>
                  <a:chOff x="871932" y="1119827"/>
                  <a:chExt cx="99456" cy="130012"/>
                </a:xfrm>
              </p:grpSpPr>
              <p:grpSp>
                <p:nvGrpSpPr>
                  <p:cNvPr id="201" name="グループ化 200"/>
                  <p:cNvGrpSpPr/>
                  <p:nvPr/>
                </p:nvGrpSpPr>
                <p:grpSpPr>
                  <a:xfrm>
                    <a:off x="871932" y="1119827"/>
                    <a:ext cx="99456" cy="49483"/>
                    <a:chOff x="849917" y="1123591"/>
                    <a:chExt cx="202861" cy="45719"/>
                  </a:xfrm>
                </p:grpSpPr>
                <p:sp>
                  <p:nvSpPr>
                    <p:cNvPr id="203" name="円/楕円 202"/>
                    <p:cNvSpPr/>
                    <p:nvPr/>
                  </p:nvSpPr>
                  <p:spPr>
                    <a:xfrm>
                      <a:off x="849917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円/楕円 203"/>
                    <p:cNvSpPr/>
                    <p:nvPr/>
                  </p:nvSpPr>
                  <p:spPr>
                    <a:xfrm>
                      <a:off x="1007060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2" name="月 201"/>
                  <p:cNvSpPr/>
                  <p:nvPr/>
                </p:nvSpPr>
                <p:spPr>
                  <a:xfrm rot="16200000">
                    <a:off x="898800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5" name="グループ化 204"/>
              <p:cNvGrpSpPr/>
              <p:nvPr/>
            </p:nvGrpSpPr>
            <p:grpSpPr>
              <a:xfrm>
                <a:off x="251237" y="2156960"/>
                <a:ext cx="198079" cy="370435"/>
                <a:chOff x="361161" y="2062879"/>
                <a:chExt cx="198079" cy="370435"/>
              </a:xfrm>
            </p:grpSpPr>
            <p:sp>
              <p:nvSpPr>
                <p:cNvPr id="206" name="円/楕円 205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片側の 2 つの角を丸めた四角形 206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3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二等辺三角形 207"/>
                <p:cNvSpPr/>
                <p:nvPr/>
              </p:nvSpPr>
              <p:spPr>
                <a:xfrm rot="10800000">
                  <a:off x="454804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9" name="グループ化 208"/>
                <p:cNvGrpSpPr/>
                <p:nvPr/>
              </p:nvGrpSpPr>
              <p:grpSpPr>
                <a:xfrm>
                  <a:off x="437781" y="2117076"/>
                  <a:ext cx="99458" cy="104791"/>
                  <a:chOff x="920414" y="1119827"/>
                  <a:chExt cx="99458" cy="130012"/>
                </a:xfrm>
              </p:grpSpPr>
              <p:grpSp>
                <p:nvGrpSpPr>
                  <p:cNvPr id="210" name="グループ化 209"/>
                  <p:cNvGrpSpPr/>
                  <p:nvPr/>
                </p:nvGrpSpPr>
                <p:grpSpPr>
                  <a:xfrm>
                    <a:off x="920414" y="1119827"/>
                    <a:ext cx="99456" cy="49483"/>
                    <a:chOff x="948812" y="1123591"/>
                    <a:chExt cx="202862" cy="45719"/>
                  </a:xfrm>
                </p:grpSpPr>
                <p:sp>
                  <p:nvSpPr>
                    <p:cNvPr id="212" name="円/楕円 211"/>
                    <p:cNvSpPr/>
                    <p:nvPr/>
                  </p:nvSpPr>
                  <p:spPr>
                    <a:xfrm>
                      <a:off x="948812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" name="円/楕円 212"/>
                    <p:cNvSpPr/>
                    <p:nvPr/>
                  </p:nvSpPr>
                  <p:spPr>
                    <a:xfrm>
                      <a:off x="1105956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1" name="月 210"/>
                  <p:cNvSpPr/>
                  <p:nvPr/>
                </p:nvSpPr>
                <p:spPr>
                  <a:xfrm rot="16200000">
                    <a:off x="947285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98" name="グループ化 397"/>
          <p:cNvGrpSpPr/>
          <p:nvPr/>
        </p:nvGrpSpPr>
        <p:grpSpPr>
          <a:xfrm>
            <a:off x="7162553" y="836712"/>
            <a:ext cx="576064" cy="592856"/>
            <a:chOff x="7162553" y="836712"/>
            <a:chExt cx="576064" cy="592856"/>
          </a:xfrm>
        </p:grpSpPr>
        <p:sp>
          <p:nvSpPr>
            <p:cNvPr id="27" name="円/楕円 26"/>
            <p:cNvSpPr/>
            <p:nvPr/>
          </p:nvSpPr>
          <p:spPr>
            <a:xfrm>
              <a:off x="7193857" y="836712"/>
              <a:ext cx="520848" cy="52084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角丸四角形 63"/>
            <p:cNvSpPr/>
            <p:nvPr/>
          </p:nvSpPr>
          <p:spPr>
            <a:xfrm>
              <a:off x="7162553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親睦会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215" name="グループ化 214"/>
            <p:cNvGrpSpPr/>
            <p:nvPr/>
          </p:nvGrpSpPr>
          <p:grpSpPr>
            <a:xfrm>
              <a:off x="7228629" y="919599"/>
              <a:ext cx="451696" cy="324134"/>
              <a:chOff x="251237" y="2062879"/>
              <a:chExt cx="648953" cy="465685"/>
            </a:xfrm>
          </p:grpSpPr>
          <p:grpSp>
            <p:nvGrpSpPr>
              <p:cNvPr id="216" name="グループ化 215"/>
              <p:cNvGrpSpPr/>
              <p:nvPr/>
            </p:nvGrpSpPr>
            <p:grpSpPr>
              <a:xfrm>
                <a:off x="361161" y="2062879"/>
                <a:ext cx="198079" cy="370435"/>
                <a:chOff x="361161" y="2062879"/>
                <a:chExt cx="198079" cy="370435"/>
              </a:xfrm>
            </p:grpSpPr>
            <p:sp>
              <p:nvSpPr>
                <p:cNvPr id="244" name="円/楕円 243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片側の 2 つの角を丸めた四角形 244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二等辺三角形 245"/>
                <p:cNvSpPr/>
                <p:nvPr/>
              </p:nvSpPr>
              <p:spPr>
                <a:xfrm rot="10800000">
                  <a:off x="454804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47" name="グループ化 246"/>
                <p:cNvGrpSpPr/>
                <p:nvPr/>
              </p:nvGrpSpPr>
              <p:grpSpPr>
                <a:xfrm>
                  <a:off x="437781" y="2117076"/>
                  <a:ext cx="99458" cy="104791"/>
                  <a:chOff x="920414" y="1119827"/>
                  <a:chExt cx="99458" cy="130012"/>
                </a:xfrm>
              </p:grpSpPr>
              <p:grpSp>
                <p:nvGrpSpPr>
                  <p:cNvPr id="248" name="グループ化 247"/>
                  <p:cNvGrpSpPr/>
                  <p:nvPr/>
                </p:nvGrpSpPr>
                <p:grpSpPr>
                  <a:xfrm>
                    <a:off x="920414" y="1119827"/>
                    <a:ext cx="99456" cy="49483"/>
                    <a:chOff x="948812" y="1123591"/>
                    <a:chExt cx="202862" cy="45719"/>
                  </a:xfrm>
                </p:grpSpPr>
                <p:sp>
                  <p:nvSpPr>
                    <p:cNvPr id="250" name="円/楕円 249"/>
                    <p:cNvSpPr/>
                    <p:nvPr/>
                  </p:nvSpPr>
                  <p:spPr>
                    <a:xfrm>
                      <a:off x="948812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" name="円/楕円 250"/>
                    <p:cNvSpPr/>
                    <p:nvPr/>
                  </p:nvSpPr>
                  <p:spPr>
                    <a:xfrm>
                      <a:off x="1105956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9" name="月 248"/>
                  <p:cNvSpPr/>
                  <p:nvPr/>
                </p:nvSpPr>
                <p:spPr>
                  <a:xfrm rot="16200000">
                    <a:off x="947285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7" name="グループ化 216"/>
              <p:cNvGrpSpPr/>
              <p:nvPr/>
            </p:nvGrpSpPr>
            <p:grpSpPr>
              <a:xfrm>
                <a:off x="585724" y="2062879"/>
                <a:ext cx="198079" cy="370435"/>
                <a:chOff x="585724" y="2062879"/>
                <a:chExt cx="198079" cy="370435"/>
              </a:xfrm>
            </p:grpSpPr>
            <p:sp>
              <p:nvSpPr>
                <p:cNvPr id="236" name="円/楕円 235"/>
                <p:cNvSpPr/>
                <p:nvPr/>
              </p:nvSpPr>
              <p:spPr>
                <a:xfrm>
                  <a:off x="585724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片側の 2 つの角を丸めた四角形 236"/>
                <p:cNvSpPr/>
                <p:nvPr/>
              </p:nvSpPr>
              <p:spPr>
                <a:xfrm>
                  <a:off x="585724" y="2260958"/>
                  <a:ext cx="198079" cy="1723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二等辺三角形 237"/>
                <p:cNvSpPr/>
                <p:nvPr/>
              </p:nvSpPr>
              <p:spPr>
                <a:xfrm rot="10800000">
                  <a:off x="630882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39" name="グループ化 238"/>
                <p:cNvGrpSpPr/>
                <p:nvPr/>
              </p:nvGrpSpPr>
              <p:grpSpPr>
                <a:xfrm>
                  <a:off x="613862" y="2117076"/>
                  <a:ext cx="99456" cy="104791"/>
                  <a:chOff x="871932" y="1119827"/>
                  <a:chExt cx="99456" cy="130012"/>
                </a:xfrm>
              </p:grpSpPr>
              <p:grpSp>
                <p:nvGrpSpPr>
                  <p:cNvPr id="240" name="グループ化 239"/>
                  <p:cNvGrpSpPr/>
                  <p:nvPr/>
                </p:nvGrpSpPr>
                <p:grpSpPr>
                  <a:xfrm>
                    <a:off x="871932" y="1119827"/>
                    <a:ext cx="99456" cy="49483"/>
                    <a:chOff x="849917" y="1123591"/>
                    <a:chExt cx="202861" cy="45719"/>
                  </a:xfrm>
                </p:grpSpPr>
                <p:sp>
                  <p:nvSpPr>
                    <p:cNvPr id="242" name="円/楕円 241"/>
                    <p:cNvSpPr/>
                    <p:nvPr/>
                  </p:nvSpPr>
                  <p:spPr>
                    <a:xfrm>
                      <a:off x="849917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円/楕円 242"/>
                    <p:cNvSpPr/>
                    <p:nvPr/>
                  </p:nvSpPr>
                  <p:spPr>
                    <a:xfrm>
                      <a:off x="1007060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1" name="月 240"/>
                  <p:cNvSpPr/>
                  <p:nvPr/>
                </p:nvSpPr>
                <p:spPr>
                  <a:xfrm rot="16200000">
                    <a:off x="898800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8" name="グループ化 217"/>
              <p:cNvGrpSpPr/>
              <p:nvPr/>
            </p:nvGrpSpPr>
            <p:grpSpPr>
              <a:xfrm>
                <a:off x="702111" y="2158129"/>
                <a:ext cx="198079" cy="370435"/>
                <a:chOff x="585724" y="2062879"/>
                <a:chExt cx="198079" cy="370435"/>
              </a:xfrm>
            </p:grpSpPr>
            <p:sp>
              <p:nvSpPr>
                <p:cNvPr id="228" name="円/楕円 227"/>
                <p:cNvSpPr/>
                <p:nvPr/>
              </p:nvSpPr>
              <p:spPr>
                <a:xfrm>
                  <a:off x="585724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片側の 2 つの角を丸めた四角形 228"/>
                <p:cNvSpPr/>
                <p:nvPr/>
              </p:nvSpPr>
              <p:spPr>
                <a:xfrm>
                  <a:off x="585724" y="2260958"/>
                  <a:ext cx="198079" cy="1723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二等辺三角形 229"/>
                <p:cNvSpPr/>
                <p:nvPr/>
              </p:nvSpPr>
              <p:spPr>
                <a:xfrm rot="10800000">
                  <a:off x="630882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31" name="グループ化 230"/>
                <p:cNvGrpSpPr/>
                <p:nvPr/>
              </p:nvGrpSpPr>
              <p:grpSpPr>
                <a:xfrm>
                  <a:off x="613862" y="2117076"/>
                  <a:ext cx="99456" cy="104791"/>
                  <a:chOff x="871932" y="1119827"/>
                  <a:chExt cx="99456" cy="130012"/>
                </a:xfrm>
              </p:grpSpPr>
              <p:grpSp>
                <p:nvGrpSpPr>
                  <p:cNvPr id="232" name="グループ化 231"/>
                  <p:cNvGrpSpPr/>
                  <p:nvPr/>
                </p:nvGrpSpPr>
                <p:grpSpPr>
                  <a:xfrm>
                    <a:off x="871932" y="1119827"/>
                    <a:ext cx="99456" cy="49483"/>
                    <a:chOff x="849917" y="1123591"/>
                    <a:chExt cx="202861" cy="45719"/>
                  </a:xfrm>
                </p:grpSpPr>
                <p:sp>
                  <p:nvSpPr>
                    <p:cNvPr id="234" name="円/楕円 233"/>
                    <p:cNvSpPr/>
                    <p:nvPr/>
                  </p:nvSpPr>
                  <p:spPr>
                    <a:xfrm>
                      <a:off x="849917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" name="円/楕円 234"/>
                    <p:cNvSpPr/>
                    <p:nvPr/>
                  </p:nvSpPr>
                  <p:spPr>
                    <a:xfrm>
                      <a:off x="1007060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3" name="月 232"/>
                  <p:cNvSpPr/>
                  <p:nvPr/>
                </p:nvSpPr>
                <p:spPr>
                  <a:xfrm rot="16200000">
                    <a:off x="898800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9" name="グループ化 218"/>
              <p:cNvGrpSpPr/>
              <p:nvPr/>
            </p:nvGrpSpPr>
            <p:grpSpPr>
              <a:xfrm>
                <a:off x="251237" y="2156960"/>
                <a:ext cx="198079" cy="370435"/>
                <a:chOff x="361161" y="2062879"/>
                <a:chExt cx="198079" cy="370435"/>
              </a:xfrm>
            </p:grpSpPr>
            <p:sp>
              <p:nvSpPr>
                <p:cNvPr id="220" name="円/楕円 219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片側の 2 つの角を丸めた四角形 220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3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二等辺三角形 221"/>
                <p:cNvSpPr/>
                <p:nvPr/>
              </p:nvSpPr>
              <p:spPr>
                <a:xfrm rot="10800000">
                  <a:off x="454804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3" name="グループ化 222"/>
                <p:cNvGrpSpPr/>
                <p:nvPr/>
              </p:nvGrpSpPr>
              <p:grpSpPr>
                <a:xfrm>
                  <a:off x="437781" y="2117076"/>
                  <a:ext cx="99458" cy="104791"/>
                  <a:chOff x="920414" y="1119827"/>
                  <a:chExt cx="99458" cy="130012"/>
                </a:xfrm>
              </p:grpSpPr>
              <p:grpSp>
                <p:nvGrpSpPr>
                  <p:cNvPr id="224" name="グループ化 223"/>
                  <p:cNvGrpSpPr/>
                  <p:nvPr/>
                </p:nvGrpSpPr>
                <p:grpSpPr>
                  <a:xfrm>
                    <a:off x="920414" y="1119827"/>
                    <a:ext cx="99456" cy="49483"/>
                    <a:chOff x="948812" y="1123591"/>
                    <a:chExt cx="202862" cy="45719"/>
                  </a:xfrm>
                </p:grpSpPr>
                <p:sp>
                  <p:nvSpPr>
                    <p:cNvPr id="226" name="円/楕円 225"/>
                    <p:cNvSpPr/>
                    <p:nvPr/>
                  </p:nvSpPr>
                  <p:spPr>
                    <a:xfrm>
                      <a:off x="948812" y="1123591"/>
                      <a:ext cx="45720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7" name="円/楕円 226"/>
                    <p:cNvSpPr/>
                    <p:nvPr/>
                  </p:nvSpPr>
                  <p:spPr>
                    <a:xfrm>
                      <a:off x="1105956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5" name="月 224"/>
                  <p:cNvSpPr/>
                  <p:nvPr/>
                </p:nvSpPr>
                <p:spPr>
                  <a:xfrm rot="16200000">
                    <a:off x="947285" y="1177252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99" name="グループ化 398"/>
          <p:cNvGrpSpPr/>
          <p:nvPr/>
        </p:nvGrpSpPr>
        <p:grpSpPr>
          <a:xfrm>
            <a:off x="6543105" y="836712"/>
            <a:ext cx="576064" cy="592856"/>
            <a:chOff x="6543105" y="836712"/>
            <a:chExt cx="576064" cy="592856"/>
          </a:xfrm>
        </p:grpSpPr>
        <p:sp>
          <p:nvSpPr>
            <p:cNvPr id="25" name="円/楕円 24"/>
            <p:cNvSpPr/>
            <p:nvPr/>
          </p:nvSpPr>
          <p:spPr>
            <a:xfrm>
              <a:off x="6574409" y="836712"/>
              <a:ext cx="520848" cy="52084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角丸四角形 62"/>
            <p:cNvSpPr/>
            <p:nvPr/>
          </p:nvSpPr>
          <p:spPr>
            <a:xfrm>
              <a:off x="65431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800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開発発表会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286" name="グループ化 285"/>
            <p:cNvGrpSpPr/>
            <p:nvPr/>
          </p:nvGrpSpPr>
          <p:grpSpPr>
            <a:xfrm>
              <a:off x="6610661" y="923331"/>
              <a:ext cx="451622" cy="329454"/>
              <a:chOff x="6323337" y="1959696"/>
              <a:chExt cx="507800" cy="370435"/>
            </a:xfrm>
          </p:grpSpPr>
          <p:sp>
            <p:nvSpPr>
              <p:cNvPr id="272" name="正方形/長方形 271"/>
              <p:cNvSpPr/>
              <p:nvPr/>
            </p:nvSpPr>
            <p:spPr>
              <a:xfrm>
                <a:off x="6422377" y="1959696"/>
                <a:ext cx="408760" cy="24825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正方形/長方形 272"/>
              <p:cNvSpPr/>
              <p:nvPr/>
            </p:nvSpPr>
            <p:spPr>
              <a:xfrm>
                <a:off x="6448425" y="1981651"/>
                <a:ext cx="358775" cy="19639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4" name="グループ化 273"/>
              <p:cNvGrpSpPr/>
              <p:nvPr/>
            </p:nvGrpSpPr>
            <p:grpSpPr>
              <a:xfrm>
                <a:off x="6323337" y="1959696"/>
                <a:ext cx="198079" cy="370435"/>
                <a:chOff x="749504" y="1330373"/>
                <a:chExt cx="198079" cy="370435"/>
              </a:xfrm>
            </p:grpSpPr>
            <p:sp>
              <p:nvSpPr>
                <p:cNvPr id="275" name="円/楕円 274"/>
                <p:cNvSpPr/>
                <p:nvPr/>
              </p:nvSpPr>
              <p:spPr>
                <a:xfrm>
                  <a:off x="749504" y="1330373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片側の 2 つの角を丸めた四角形 275"/>
                <p:cNvSpPr/>
                <p:nvPr/>
              </p:nvSpPr>
              <p:spPr>
                <a:xfrm>
                  <a:off x="749504" y="1528452"/>
                  <a:ext cx="198079" cy="172356"/>
                </a:xfrm>
                <a:prstGeom prst="round2Same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二等辺三角形 276"/>
                <p:cNvSpPr/>
                <p:nvPr/>
              </p:nvSpPr>
              <p:spPr>
                <a:xfrm rot="10800000">
                  <a:off x="815835" y="1528452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8" name="グループ化 277"/>
                <p:cNvGrpSpPr/>
                <p:nvPr/>
              </p:nvGrpSpPr>
              <p:grpSpPr>
                <a:xfrm>
                  <a:off x="798815" y="1384572"/>
                  <a:ext cx="99456" cy="104792"/>
                  <a:chOff x="893105" y="1119827"/>
                  <a:chExt cx="99456" cy="130013"/>
                </a:xfrm>
              </p:grpSpPr>
              <p:grpSp>
                <p:nvGrpSpPr>
                  <p:cNvPr id="279" name="グループ化 278"/>
                  <p:cNvGrpSpPr/>
                  <p:nvPr/>
                </p:nvGrpSpPr>
                <p:grpSpPr>
                  <a:xfrm>
                    <a:off x="893105" y="1119827"/>
                    <a:ext cx="99456" cy="49483"/>
                    <a:chOff x="893104" y="1123591"/>
                    <a:chExt cx="202861" cy="45719"/>
                  </a:xfrm>
                </p:grpSpPr>
                <p:sp>
                  <p:nvSpPr>
                    <p:cNvPr id="281" name="円/楕円 280"/>
                    <p:cNvSpPr/>
                    <p:nvPr/>
                  </p:nvSpPr>
                  <p:spPr>
                    <a:xfrm>
                      <a:off x="893104" y="1123591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2" name="円/楕円 281"/>
                    <p:cNvSpPr/>
                    <p:nvPr/>
                  </p:nvSpPr>
                  <p:spPr>
                    <a:xfrm>
                      <a:off x="1050246" y="1123591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0" name="月 279"/>
                  <p:cNvSpPr/>
                  <p:nvPr/>
                </p:nvSpPr>
                <p:spPr>
                  <a:xfrm rot="16200000">
                    <a:off x="919973" y="1177253"/>
                    <a:ext cx="45719" cy="99455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83" name="円/楕円 282"/>
              <p:cNvSpPr/>
              <p:nvPr/>
            </p:nvSpPr>
            <p:spPr>
              <a:xfrm>
                <a:off x="6551324" y="2020567"/>
                <a:ext cx="66424" cy="66424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円/楕円 283"/>
              <p:cNvSpPr/>
              <p:nvPr/>
            </p:nvSpPr>
            <p:spPr>
              <a:xfrm>
                <a:off x="6634266" y="2072205"/>
                <a:ext cx="66424" cy="66424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円/楕円 284"/>
              <p:cNvSpPr/>
              <p:nvPr/>
            </p:nvSpPr>
            <p:spPr>
              <a:xfrm>
                <a:off x="6710867" y="2020567"/>
                <a:ext cx="66424" cy="6642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97" name="グループ化 396"/>
          <p:cNvGrpSpPr/>
          <p:nvPr/>
        </p:nvGrpSpPr>
        <p:grpSpPr>
          <a:xfrm>
            <a:off x="7787705" y="836712"/>
            <a:ext cx="576064" cy="592856"/>
            <a:chOff x="7787705" y="836712"/>
            <a:chExt cx="576064" cy="592856"/>
          </a:xfrm>
        </p:grpSpPr>
        <p:sp>
          <p:nvSpPr>
            <p:cNvPr id="29" name="円/楕円 28"/>
            <p:cNvSpPr/>
            <p:nvPr/>
          </p:nvSpPr>
          <p:spPr>
            <a:xfrm>
              <a:off x="7819009" y="836712"/>
              <a:ext cx="520848" cy="52084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0" name="グループ化 369"/>
            <p:cNvGrpSpPr/>
            <p:nvPr/>
          </p:nvGrpSpPr>
          <p:grpSpPr>
            <a:xfrm>
              <a:off x="7857567" y="893818"/>
              <a:ext cx="431564" cy="411358"/>
              <a:chOff x="6994054" y="2984619"/>
              <a:chExt cx="452870" cy="431667"/>
            </a:xfrm>
          </p:grpSpPr>
          <p:grpSp>
            <p:nvGrpSpPr>
              <p:cNvPr id="325" name="グループ化 324"/>
              <p:cNvGrpSpPr/>
              <p:nvPr/>
            </p:nvGrpSpPr>
            <p:grpSpPr>
              <a:xfrm>
                <a:off x="6994054" y="2984619"/>
                <a:ext cx="137871" cy="257836"/>
                <a:chOff x="361161" y="2062879"/>
                <a:chExt cx="198079" cy="370435"/>
              </a:xfrm>
            </p:grpSpPr>
            <p:sp>
              <p:nvSpPr>
                <p:cNvPr id="326" name="円/楕円 325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片側の 2 つの角を丸めた四角形 326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3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二等辺三角形 327"/>
                <p:cNvSpPr/>
                <p:nvPr/>
              </p:nvSpPr>
              <p:spPr>
                <a:xfrm rot="10800000">
                  <a:off x="427327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29" name="グループ化 328"/>
                <p:cNvGrpSpPr/>
                <p:nvPr/>
              </p:nvGrpSpPr>
              <p:grpSpPr>
                <a:xfrm>
                  <a:off x="416119" y="2117073"/>
                  <a:ext cx="99456" cy="104789"/>
                  <a:chOff x="898752" y="1119827"/>
                  <a:chExt cx="99456" cy="130010"/>
                </a:xfrm>
              </p:grpSpPr>
              <p:grpSp>
                <p:nvGrpSpPr>
                  <p:cNvPr id="330" name="グループ化 329"/>
                  <p:cNvGrpSpPr/>
                  <p:nvPr/>
                </p:nvGrpSpPr>
                <p:grpSpPr>
                  <a:xfrm>
                    <a:off x="898752" y="1119827"/>
                    <a:ext cx="99456" cy="49483"/>
                    <a:chOff x="904624" y="1123591"/>
                    <a:chExt cx="202861" cy="45719"/>
                  </a:xfrm>
                </p:grpSpPr>
                <p:sp>
                  <p:nvSpPr>
                    <p:cNvPr id="332" name="円/楕円 331"/>
                    <p:cNvSpPr/>
                    <p:nvPr/>
                  </p:nvSpPr>
                  <p:spPr>
                    <a:xfrm>
                      <a:off x="904624" y="1123591"/>
                      <a:ext cx="45721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3" name="円/楕円 332"/>
                    <p:cNvSpPr/>
                    <p:nvPr/>
                  </p:nvSpPr>
                  <p:spPr>
                    <a:xfrm>
                      <a:off x="1061767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1" name="月 330"/>
                  <p:cNvSpPr/>
                  <p:nvPr/>
                </p:nvSpPr>
                <p:spPr>
                  <a:xfrm rot="16200000">
                    <a:off x="925620" y="1177251"/>
                    <a:ext cx="45719" cy="99454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4" name="グループ化 333"/>
              <p:cNvGrpSpPr/>
              <p:nvPr/>
            </p:nvGrpSpPr>
            <p:grpSpPr>
              <a:xfrm>
                <a:off x="7151890" y="2984619"/>
                <a:ext cx="137871" cy="257836"/>
                <a:chOff x="361161" y="2062879"/>
                <a:chExt cx="198079" cy="370435"/>
              </a:xfrm>
            </p:grpSpPr>
            <p:sp>
              <p:nvSpPr>
                <p:cNvPr id="335" name="円/楕円 334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片側の 2 つの角を丸めた四角形 335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tx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二等辺三角形 336"/>
                <p:cNvSpPr/>
                <p:nvPr/>
              </p:nvSpPr>
              <p:spPr>
                <a:xfrm rot="10800000">
                  <a:off x="427327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38" name="グループ化 337"/>
                <p:cNvGrpSpPr/>
                <p:nvPr/>
              </p:nvGrpSpPr>
              <p:grpSpPr>
                <a:xfrm>
                  <a:off x="416119" y="2117073"/>
                  <a:ext cx="99456" cy="104789"/>
                  <a:chOff x="898752" y="1119827"/>
                  <a:chExt cx="99456" cy="130010"/>
                </a:xfrm>
              </p:grpSpPr>
              <p:grpSp>
                <p:nvGrpSpPr>
                  <p:cNvPr id="339" name="グループ化 338"/>
                  <p:cNvGrpSpPr/>
                  <p:nvPr/>
                </p:nvGrpSpPr>
                <p:grpSpPr>
                  <a:xfrm>
                    <a:off x="898752" y="1119827"/>
                    <a:ext cx="99456" cy="49483"/>
                    <a:chOff x="904624" y="1123591"/>
                    <a:chExt cx="202861" cy="45719"/>
                  </a:xfrm>
                </p:grpSpPr>
                <p:sp>
                  <p:nvSpPr>
                    <p:cNvPr id="341" name="円/楕円 340"/>
                    <p:cNvSpPr/>
                    <p:nvPr/>
                  </p:nvSpPr>
                  <p:spPr>
                    <a:xfrm>
                      <a:off x="904624" y="1123591"/>
                      <a:ext cx="45721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2" name="円/楕円 341"/>
                    <p:cNvSpPr/>
                    <p:nvPr/>
                  </p:nvSpPr>
                  <p:spPr>
                    <a:xfrm>
                      <a:off x="1061767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0" name="月 339"/>
                  <p:cNvSpPr/>
                  <p:nvPr/>
                </p:nvSpPr>
                <p:spPr>
                  <a:xfrm rot="16200000">
                    <a:off x="925620" y="1177251"/>
                    <a:ext cx="45719" cy="99454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3" name="グループ化 342"/>
              <p:cNvGrpSpPr/>
              <p:nvPr/>
            </p:nvGrpSpPr>
            <p:grpSpPr>
              <a:xfrm>
                <a:off x="7309053" y="2984619"/>
                <a:ext cx="137871" cy="257836"/>
                <a:chOff x="361161" y="2062879"/>
                <a:chExt cx="198079" cy="370435"/>
              </a:xfrm>
            </p:grpSpPr>
            <p:sp>
              <p:nvSpPr>
                <p:cNvPr id="344" name="円/楕円 343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片側の 2 つの角を丸めた四角形 344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6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二等辺三角形 345"/>
                <p:cNvSpPr/>
                <p:nvPr/>
              </p:nvSpPr>
              <p:spPr>
                <a:xfrm rot="10800000">
                  <a:off x="427327" y="2260958"/>
                  <a:ext cx="65417" cy="100348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47" name="グループ化 346"/>
                <p:cNvGrpSpPr/>
                <p:nvPr/>
              </p:nvGrpSpPr>
              <p:grpSpPr>
                <a:xfrm>
                  <a:off x="416119" y="2117073"/>
                  <a:ext cx="99456" cy="104789"/>
                  <a:chOff x="898752" y="1119827"/>
                  <a:chExt cx="99456" cy="130010"/>
                </a:xfrm>
              </p:grpSpPr>
              <p:grpSp>
                <p:nvGrpSpPr>
                  <p:cNvPr id="348" name="グループ化 347"/>
                  <p:cNvGrpSpPr/>
                  <p:nvPr/>
                </p:nvGrpSpPr>
                <p:grpSpPr>
                  <a:xfrm>
                    <a:off x="898752" y="1119827"/>
                    <a:ext cx="99456" cy="49483"/>
                    <a:chOff x="904624" y="1123591"/>
                    <a:chExt cx="202861" cy="45719"/>
                  </a:xfrm>
                </p:grpSpPr>
                <p:sp>
                  <p:nvSpPr>
                    <p:cNvPr id="350" name="円/楕円 349"/>
                    <p:cNvSpPr/>
                    <p:nvPr/>
                  </p:nvSpPr>
                  <p:spPr>
                    <a:xfrm>
                      <a:off x="904624" y="1123591"/>
                      <a:ext cx="45721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1" name="円/楕円 350"/>
                    <p:cNvSpPr/>
                    <p:nvPr/>
                  </p:nvSpPr>
                  <p:spPr>
                    <a:xfrm>
                      <a:off x="1061767" y="1123591"/>
                      <a:ext cx="45718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9" name="月 348"/>
                  <p:cNvSpPr/>
                  <p:nvPr/>
                </p:nvSpPr>
                <p:spPr>
                  <a:xfrm rot="16200000">
                    <a:off x="925620" y="1177251"/>
                    <a:ext cx="45719" cy="99454"/>
                  </a:xfrm>
                  <a:prstGeom prst="moon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61" name="グループ化 360"/>
              <p:cNvGrpSpPr/>
              <p:nvPr/>
            </p:nvGrpSpPr>
            <p:grpSpPr>
              <a:xfrm>
                <a:off x="7151890" y="3158450"/>
                <a:ext cx="137871" cy="257836"/>
                <a:chOff x="361161" y="2062879"/>
                <a:chExt cx="198079" cy="370435"/>
              </a:xfrm>
            </p:grpSpPr>
            <p:sp>
              <p:nvSpPr>
                <p:cNvPr id="362" name="円/楕円 361"/>
                <p:cNvSpPr/>
                <p:nvPr/>
              </p:nvSpPr>
              <p:spPr>
                <a:xfrm>
                  <a:off x="361161" y="2062879"/>
                  <a:ext cx="198079" cy="19807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片側の 2 つの角を丸めた四角形 362"/>
                <p:cNvSpPr/>
                <p:nvPr/>
              </p:nvSpPr>
              <p:spPr>
                <a:xfrm>
                  <a:off x="361161" y="2260958"/>
                  <a:ext cx="198079" cy="172356"/>
                </a:xfrm>
                <a:prstGeom prst="round2Same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1" name="角丸四角形 370"/>
            <p:cNvSpPr/>
            <p:nvPr/>
          </p:nvSpPr>
          <p:spPr>
            <a:xfrm>
              <a:off x="77877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面接試験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/>
          <p:cNvGrpSpPr/>
          <p:nvPr/>
        </p:nvGrpSpPr>
        <p:grpSpPr>
          <a:xfrm>
            <a:off x="4647953" y="792725"/>
            <a:ext cx="576064" cy="636843"/>
            <a:chOff x="4647953" y="792725"/>
            <a:chExt cx="576064" cy="636843"/>
          </a:xfrm>
        </p:grpSpPr>
        <p:sp>
          <p:nvSpPr>
            <p:cNvPr id="19" name="円/楕円 18"/>
            <p:cNvSpPr/>
            <p:nvPr/>
          </p:nvSpPr>
          <p:spPr>
            <a:xfrm>
              <a:off x="4679257" y="836712"/>
              <a:ext cx="520848" cy="5208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9" name="グループ化 388"/>
            <p:cNvGrpSpPr/>
            <p:nvPr/>
          </p:nvGrpSpPr>
          <p:grpSpPr>
            <a:xfrm>
              <a:off x="4800689" y="792725"/>
              <a:ext cx="260846" cy="517309"/>
              <a:chOff x="5988298" y="2156024"/>
              <a:chExt cx="415678" cy="824371"/>
            </a:xfrm>
          </p:grpSpPr>
          <p:sp>
            <p:nvSpPr>
              <p:cNvPr id="381" name="角丸四角形 380"/>
              <p:cNvSpPr/>
              <p:nvPr/>
            </p:nvSpPr>
            <p:spPr>
              <a:xfrm>
                <a:off x="6150632" y="2257425"/>
                <a:ext cx="91008" cy="43204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円/楕円 381"/>
              <p:cNvSpPr/>
              <p:nvPr/>
            </p:nvSpPr>
            <p:spPr>
              <a:xfrm>
                <a:off x="6150632" y="2156024"/>
                <a:ext cx="91008" cy="21602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角丸四角形 382"/>
              <p:cNvSpPr/>
              <p:nvPr/>
            </p:nvSpPr>
            <p:spPr>
              <a:xfrm>
                <a:off x="6059624" y="2348880"/>
                <a:ext cx="91008" cy="43204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383"/>
              <p:cNvSpPr/>
              <p:nvPr/>
            </p:nvSpPr>
            <p:spPr>
              <a:xfrm>
                <a:off x="6059624" y="2247479"/>
                <a:ext cx="91008" cy="21602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角丸四角形 384"/>
              <p:cNvSpPr/>
              <p:nvPr/>
            </p:nvSpPr>
            <p:spPr>
              <a:xfrm>
                <a:off x="6241640" y="2348880"/>
                <a:ext cx="91008" cy="43204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円/楕円 385"/>
              <p:cNvSpPr/>
              <p:nvPr/>
            </p:nvSpPr>
            <p:spPr>
              <a:xfrm>
                <a:off x="6241640" y="2247479"/>
                <a:ext cx="91008" cy="21602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星 16 386"/>
              <p:cNvSpPr/>
              <p:nvPr/>
            </p:nvSpPr>
            <p:spPr>
              <a:xfrm>
                <a:off x="5988298" y="2564904"/>
                <a:ext cx="415678" cy="288032"/>
              </a:xfrm>
              <a:prstGeom prst="star16">
                <a:avLst>
                  <a:gd name="adj" fmla="val 41909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台形 387"/>
              <p:cNvSpPr/>
              <p:nvPr/>
            </p:nvSpPr>
            <p:spPr>
              <a:xfrm rot="10800000">
                <a:off x="6011892" y="2764371"/>
                <a:ext cx="368490" cy="216024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0" name="角丸四角形 389"/>
            <p:cNvSpPr/>
            <p:nvPr/>
          </p:nvSpPr>
          <p:spPr>
            <a:xfrm>
              <a:off x="4647953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新年会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96" name="グループ化 395"/>
          <p:cNvGrpSpPr/>
          <p:nvPr/>
        </p:nvGrpSpPr>
        <p:grpSpPr>
          <a:xfrm>
            <a:off x="8422705" y="836712"/>
            <a:ext cx="576064" cy="592856"/>
            <a:chOff x="8422705" y="836712"/>
            <a:chExt cx="576064" cy="592856"/>
          </a:xfrm>
        </p:grpSpPr>
        <p:sp>
          <p:nvSpPr>
            <p:cNvPr id="31" name="円/楕円 30"/>
            <p:cNvSpPr/>
            <p:nvPr/>
          </p:nvSpPr>
          <p:spPr>
            <a:xfrm>
              <a:off x="8454009" y="836712"/>
              <a:ext cx="520848" cy="520848"/>
            </a:xfrm>
            <a:prstGeom prst="ellipse">
              <a:avLst/>
            </a:prstGeom>
            <a:solidFill>
              <a:srgbClr val="FF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8422705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CC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決算日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91" name="テキスト ボックス 390"/>
            <p:cNvSpPr txBox="1"/>
            <p:nvPr/>
          </p:nvSpPr>
          <p:spPr>
            <a:xfrm>
              <a:off x="8481392" y="899428"/>
              <a:ext cx="486245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66811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n w="22225">
                    <a:solidFill>
                      <a:srgbClr val="CC0099"/>
                    </a:solidFill>
                    <a:prstDash val="solid"/>
                  </a:ln>
                  <a:solidFill>
                    <a:schemeClr val="bg1"/>
                  </a:solidFill>
                </a:rPr>
                <a:t>￥</a:t>
              </a:r>
              <a:endParaRPr kumimoji="1" lang="ja-JP" altLang="en-US" b="1" dirty="0">
                <a:ln w="22225">
                  <a:solidFill>
                    <a:srgbClr val="CC0099"/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9042153" y="836712"/>
            <a:ext cx="576064" cy="592856"/>
            <a:chOff x="9042153" y="836712"/>
            <a:chExt cx="576064" cy="592856"/>
          </a:xfrm>
        </p:grpSpPr>
        <p:sp>
          <p:nvSpPr>
            <p:cNvPr id="33" name="円/楕円 32"/>
            <p:cNvSpPr/>
            <p:nvPr/>
          </p:nvSpPr>
          <p:spPr>
            <a:xfrm>
              <a:off x="9073457" y="836712"/>
              <a:ext cx="520848" cy="520848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>
            <a:xfrm>
              <a:off x="9042153" y="1285552"/>
              <a:ext cx="576064" cy="144016"/>
            </a:xfrm>
            <a:prstGeom prst="roundRect">
              <a:avLst>
                <a:gd name="adj" fmla="val 50000"/>
              </a:avLst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6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創立記念日</a:t>
              </a:r>
              <a:endPara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394" name="グループ化 393"/>
            <p:cNvGrpSpPr/>
            <p:nvPr/>
          </p:nvGrpSpPr>
          <p:grpSpPr>
            <a:xfrm>
              <a:off x="9154682" y="948680"/>
              <a:ext cx="351005" cy="288032"/>
              <a:chOff x="7894020" y="2348880"/>
              <a:chExt cx="351005" cy="360040"/>
            </a:xfrm>
          </p:grpSpPr>
          <p:sp>
            <p:nvSpPr>
              <p:cNvPr id="392" name="大波 391"/>
              <p:cNvSpPr/>
              <p:nvPr/>
            </p:nvSpPr>
            <p:spPr>
              <a:xfrm>
                <a:off x="7894020" y="2348880"/>
                <a:ext cx="351005" cy="360040"/>
              </a:xfrm>
              <a:prstGeom prst="wave">
                <a:avLst>
                  <a:gd name="adj1" fmla="val 8532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円/楕円 392"/>
              <p:cNvSpPr/>
              <p:nvPr/>
            </p:nvSpPr>
            <p:spPr>
              <a:xfrm>
                <a:off x="8025380" y="2449463"/>
                <a:ext cx="113316" cy="14401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771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A4 210 x 297 mm</PresentationFormat>
  <Paragraphs>178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PPTX223_年間予定表テンプレート1</dc:title>
  <dc:subject>PPTX223_年間予定表テンプレート1</dc:subject>
  <dc:creator>http://www.digipot.net</dc:creator>
  <cp:lastModifiedBy/>
  <cp:revision>1</cp:revision>
  <dcterms:created xsi:type="dcterms:W3CDTF">2014-09-30T12:26:35Z</dcterms:created>
  <dcterms:modified xsi:type="dcterms:W3CDTF">2014-09-30T12:26:40Z</dcterms:modified>
  <cp:version>1</cp:version>
</cp:coreProperties>
</file>